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7" r:id="rId2"/>
    <p:sldId id="258" r:id="rId3"/>
  </p:sldIdLst>
  <p:sldSz cx="10287000" cy="18288000"/>
  <p:notesSz cx="6858000" cy="9144000"/>
  <p:embeddedFontLst>
    <p:embeddedFont>
      <p:font typeface="Arial Nova Condensed" panose="020B0604020202020204" charset="0"/>
      <p:regular r:id="rId5"/>
    </p:embeddedFont>
    <p:embeddedFont>
      <p:font typeface="Arial Nova Condensed Bold" panose="020B0604020202020204" charset="0"/>
      <p:regular r:id="rId6"/>
    </p:embeddedFont>
    <p:embeddedFont>
      <p:font typeface="Barlow Bold" panose="00000800000000000000" charset="0"/>
      <p:regular r:id="rId7"/>
      <p:bold r:id="rId8"/>
    </p:embeddedFont>
    <p:embeddedFont>
      <p:font typeface="Barlow Light" panose="00000400000000000000" pitchFamily="2" charset="0"/>
      <p:regular r:id="rId9"/>
      <p:italic r:id="rId10"/>
    </p:embeddedFont>
    <p:embeddedFont>
      <p:font typeface="Barlow Ultra-Bold"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A13817-E087-83DA-4D7A-6BA827F92771}" v="148" dt="2026-02-11T18:10:37.044"/>
    <p1510:client id="{E0FA47B5-FA08-4278-84C1-5DC8424F0399}" v="8" dt="2026-02-12T11:55:18.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00" d="100"/>
          <a:sy n="100" d="100"/>
        </p:scale>
        <p:origin x="1554" y="-66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mulo Santana Osthues" userId="8877d99ad4027c2d" providerId="LiveId" clId="{69C56E1E-5C94-4637-8E38-C17AC7F0DB20}"/>
    <pc:docChg chg="undo custSel addSld delSld modSld">
      <pc:chgData name="Romulo Santana Osthues" userId="8877d99ad4027c2d" providerId="LiveId" clId="{69C56E1E-5C94-4637-8E38-C17AC7F0DB20}" dt="2026-02-12T12:09:44.526" v="204" actId="1076"/>
      <pc:docMkLst>
        <pc:docMk/>
      </pc:docMkLst>
      <pc:sldChg chg="del">
        <pc:chgData name="Romulo Santana Osthues" userId="8877d99ad4027c2d" providerId="LiveId" clId="{69C56E1E-5C94-4637-8E38-C17AC7F0DB20}" dt="2026-02-12T11:49:14.536" v="0" actId="47"/>
        <pc:sldMkLst>
          <pc:docMk/>
          <pc:sldMk cId="0" sldId="256"/>
        </pc:sldMkLst>
      </pc:sldChg>
      <pc:sldChg chg="modSp mod">
        <pc:chgData name="Romulo Santana Osthues" userId="8877d99ad4027c2d" providerId="LiveId" clId="{69C56E1E-5C94-4637-8E38-C17AC7F0DB20}" dt="2026-02-12T12:09:44.526" v="204" actId="1076"/>
        <pc:sldMkLst>
          <pc:docMk/>
          <pc:sldMk cId="0" sldId="257"/>
        </pc:sldMkLst>
        <pc:spChg chg="mod">
          <ac:chgData name="Romulo Santana Osthues" userId="8877d99ad4027c2d" providerId="LiveId" clId="{69C56E1E-5C94-4637-8E38-C17AC7F0DB20}" dt="2026-02-12T11:49:50.266" v="6" actId="20577"/>
          <ac:spMkLst>
            <pc:docMk/>
            <pc:sldMk cId="0" sldId="257"/>
            <ac:spMk id="7" creationId="{00000000-0000-0000-0000-000000000000}"/>
          </ac:spMkLst>
        </pc:spChg>
        <pc:spChg chg="mod">
          <ac:chgData name="Romulo Santana Osthues" userId="8877d99ad4027c2d" providerId="LiveId" clId="{69C56E1E-5C94-4637-8E38-C17AC7F0DB20}" dt="2026-02-12T11:50:09.970" v="29" actId="20577"/>
          <ac:spMkLst>
            <pc:docMk/>
            <pc:sldMk cId="0" sldId="257"/>
            <ac:spMk id="39" creationId="{00000000-0000-0000-0000-000000000000}"/>
          </ac:spMkLst>
        </pc:spChg>
        <pc:spChg chg="mod">
          <ac:chgData name="Romulo Santana Osthues" userId="8877d99ad4027c2d" providerId="LiveId" clId="{69C56E1E-5C94-4637-8E38-C17AC7F0DB20}" dt="2026-02-12T11:51:09.340" v="72" actId="20577"/>
          <ac:spMkLst>
            <pc:docMk/>
            <pc:sldMk cId="0" sldId="257"/>
            <ac:spMk id="40" creationId="{00000000-0000-0000-0000-000000000000}"/>
          </ac:spMkLst>
        </pc:spChg>
        <pc:spChg chg="mod">
          <ac:chgData name="Romulo Santana Osthues" userId="8877d99ad4027c2d" providerId="LiveId" clId="{69C56E1E-5C94-4637-8E38-C17AC7F0DB20}" dt="2026-02-12T11:51:44.811" v="93" actId="5793"/>
          <ac:spMkLst>
            <pc:docMk/>
            <pc:sldMk cId="0" sldId="257"/>
            <ac:spMk id="41" creationId="{00000000-0000-0000-0000-000000000000}"/>
          </ac:spMkLst>
        </pc:spChg>
        <pc:spChg chg="mod">
          <ac:chgData name="Romulo Santana Osthues" userId="8877d99ad4027c2d" providerId="LiveId" clId="{69C56E1E-5C94-4637-8E38-C17AC7F0DB20}" dt="2026-02-12T11:51:51.371" v="94"/>
          <ac:spMkLst>
            <pc:docMk/>
            <pc:sldMk cId="0" sldId="257"/>
            <ac:spMk id="42" creationId="{00000000-0000-0000-0000-000000000000}"/>
          </ac:spMkLst>
        </pc:spChg>
        <pc:spChg chg="mod">
          <ac:chgData name="Romulo Santana Osthues" userId="8877d99ad4027c2d" providerId="LiveId" clId="{69C56E1E-5C94-4637-8E38-C17AC7F0DB20}" dt="2026-02-12T11:53:32.130" v="164" actId="20577"/>
          <ac:spMkLst>
            <pc:docMk/>
            <pc:sldMk cId="0" sldId="257"/>
            <ac:spMk id="43" creationId="{00000000-0000-0000-0000-000000000000}"/>
          </ac:spMkLst>
        </pc:spChg>
        <pc:grpChg chg="mod">
          <ac:chgData name="Romulo Santana Osthues" userId="8877d99ad4027c2d" providerId="LiveId" clId="{69C56E1E-5C94-4637-8E38-C17AC7F0DB20}" dt="2026-02-12T12:09:44.526" v="204" actId="1076"/>
          <ac:grpSpMkLst>
            <pc:docMk/>
            <pc:sldMk cId="0" sldId="257"/>
            <ac:grpSpMk id="18" creationId="{00000000-0000-0000-0000-000000000000}"/>
          </ac:grpSpMkLst>
        </pc:grpChg>
        <pc:grpChg chg="mod">
          <ac:chgData name="Romulo Santana Osthues" userId="8877d99ad4027c2d" providerId="LiveId" clId="{69C56E1E-5C94-4637-8E38-C17AC7F0DB20}" dt="2026-02-12T12:09:44.526" v="204" actId="1076"/>
          <ac:grpSpMkLst>
            <pc:docMk/>
            <pc:sldMk cId="0" sldId="257"/>
            <ac:grpSpMk id="23" creationId="{00000000-0000-0000-0000-000000000000}"/>
          </ac:grpSpMkLst>
        </pc:grpChg>
      </pc:sldChg>
      <pc:sldChg chg="modSp add mod">
        <pc:chgData name="Romulo Santana Osthues" userId="8877d99ad4027c2d" providerId="LiveId" clId="{69C56E1E-5C94-4637-8E38-C17AC7F0DB20}" dt="2026-02-12T11:59:41.241" v="200" actId="20577"/>
        <pc:sldMkLst>
          <pc:docMk/>
          <pc:sldMk cId="1631281082" sldId="258"/>
        </pc:sldMkLst>
        <pc:spChg chg="mod">
          <ac:chgData name="Romulo Santana Osthues" userId="8877d99ad4027c2d" providerId="LiveId" clId="{69C56E1E-5C94-4637-8E38-C17AC7F0DB20}" dt="2026-02-12T11:56:29.955" v="186" actId="1076"/>
          <ac:spMkLst>
            <pc:docMk/>
            <pc:sldMk cId="1631281082" sldId="258"/>
            <ac:spMk id="6" creationId="{19D6578A-26D4-7AAF-F391-A0D10A9AD6C6}"/>
          </ac:spMkLst>
        </pc:spChg>
        <pc:spChg chg="mod">
          <ac:chgData name="Romulo Santana Osthues" userId="8877d99ad4027c2d" providerId="LiveId" clId="{69C56E1E-5C94-4637-8E38-C17AC7F0DB20}" dt="2026-02-12T11:59:41.241" v="200" actId="20577"/>
          <ac:spMkLst>
            <pc:docMk/>
            <pc:sldMk cId="1631281082" sldId="258"/>
            <ac:spMk id="43" creationId="{D5617805-4F0F-3409-0DB4-841FA9C8DB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1C5A63-CD40-40FB-917C-8488FE9AF632}" type="datetimeFigureOut">
              <a:rPr lang="pt-BR" smtClean="0"/>
              <a:t>12/02/2026</a:t>
            </a:fld>
            <a:endParaRPr lang="pt-BR"/>
          </a:p>
        </p:txBody>
      </p:sp>
      <p:sp>
        <p:nvSpPr>
          <p:cNvPr id="4" name="Espaço Reservado para Imagem de Slide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CF48B-8796-466E-84B8-2254AC8BECEC}" type="slidenum">
              <a:rPr lang="pt-BR" smtClean="0"/>
              <a:t>‹nº›</a:t>
            </a:fld>
            <a:endParaRPr lang="pt-BR"/>
          </a:p>
        </p:txBody>
      </p:sp>
    </p:spTree>
    <p:extLst>
      <p:ext uri="{BB962C8B-B14F-4D97-AF65-F5344CB8AC3E}">
        <p14:creationId xmlns:p14="http://schemas.microsoft.com/office/powerpoint/2010/main" val="2472296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19CF48B-8796-466E-84B8-2254AC8BECEC}" type="slidenum">
              <a:rPr lang="pt-BR" smtClean="0"/>
              <a:t>1</a:t>
            </a:fld>
            <a:endParaRPr lang="pt-BR"/>
          </a:p>
        </p:txBody>
      </p:sp>
    </p:spTree>
    <p:extLst>
      <p:ext uri="{BB962C8B-B14F-4D97-AF65-F5344CB8AC3E}">
        <p14:creationId xmlns:p14="http://schemas.microsoft.com/office/powerpoint/2010/main" val="81888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2A448103-9D2C-A002-3AE8-153B33BBF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67250"/>
            <a:ext cx="10287000" cy="920750"/>
          </a:xfrm>
          <a:prstGeom prst="rect">
            <a:avLst/>
          </a:prstGeom>
        </p:spPr>
      </p:pic>
      <p:sp>
        <p:nvSpPr>
          <p:cNvPr id="5" name="Freeform 5"/>
          <p:cNvSpPr/>
          <p:nvPr/>
        </p:nvSpPr>
        <p:spPr>
          <a:xfrm flipH="1">
            <a:off x="339978" y="16741968"/>
            <a:ext cx="1377444" cy="1250536"/>
          </a:xfrm>
          <a:custGeom>
            <a:avLst/>
            <a:gdLst/>
            <a:ahLst/>
            <a:cxnLst/>
            <a:rect l="l" t="t" r="r" b="b"/>
            <a:pathLst>
              <a:path w="1377444" h="1250536">
                <a:moveTo>
                  <a:pt x="1377444" y="0"/>
                </a:moveTo>
                <a:lnTo>
                  <a:pt x="0" y="0"/>
                </a:lnTo>
                <a:lnTo>
                  <a:pt x="0" y="1250536"/>
                </a:lnTo>
                <a:lnTo>
                  <a:pt x="1377444" y="1250536"/>
                </a:lnTo>
                <a:lnTo>
                  <a:pt x="1377444" y="0"/>
                </a:lnTo>
                <a:close/>
              </a:path>
            </a:pathLst>
          </a:custGeom>
          <a:blipFill>
            <a:blip r:embed="rId4"/>
            <a:stretch>
              <a:fillRect/>
            </a:stretch>
          </a:blipFill>
        </p:spPr>
        <p:txBody>
          <a:bodyPr/>
          <a:lstStyle/>
          <a:p>
            <a:endParaRPr lang="pt-BR"/>
          </a:p>
        </p:txBody>
      </p:sp>
      <p:sp>
        <p:nvSpPr>
          <p:cNvPr id="6" name="Freeform 6"/>
          <p:cNvSpPr/>
          <p:nvPr/>
        </p:nvSpPr>
        <p:spPr>
          <a:xfrm>
            <a:off x="5276702" y="11060958"/>
            <a:ext cx="3638044" cy="4047894"/>
          </a:xfrm>
          <a:custGeom>
            <a:avLst/>
            <a:gdLst/>
            <a:ahLst/>
            <a:cxnLst/>
            <a:rect l="l" t="t" r="r" b="b"/>
            <a:pathLst>
              <a:path w="3638044" h="4047894">
                <a:moveTo>
                  <a:pt x="0" y="0"/>
                </a:moveTo>
                <a:lnTo>
                  <a:pt x="3638045" y="0"/>
                </a:lnTo>
                <a:lnTo>
                  <a:pt x="3638045" y="4047893"/>
                </a:lnTo>
                <a:lnTo>
                  <a:pt x="0" y="4047893"/>
                </a:lnTo>
                <a:lnTo>
                  <a:pt x="0" y="0"/>
                </a:lnTo>
                <a:close/>
              </a:path>
            </a:pathLst>
          </a:custGeom>
          <a:blipFill>
            <a:blip r:embed="rId5"/>
            <a:stretch>
              <a:fillRect/>
            </a:stretch>
          </a:blipFill>
        </p:spPr>
        <p:txBody>
          <a:bodyPr/>
          <a:lstStyle/>
          <a:p>
            <a:endParaRPr lang="pt-BR"/>
          </a:p>
        </p:txBody>
      </p:sp>
      <p:sp>
        <p:nvSpPr>
          <p:cNvPr id="7" name="TextBox 7"/>
          <p:cNvSpPr txBox="1"/>
          <p:nvPr/>
        </p:nvSpPr>
        <p:spPr>
          <a:xfrm>
            <a:off x="1305397" y="1888001"/>
            <a:ext cx="7676205" cy="587084"/>
          </a:xfrm>
          <a:prstGeom prst="rect">
            <a:avLst/>
          </a:prstGeom>
        </p:spPr>
        <p:txBody>
          <a:bodyPr lIns="0" tIns="0" rIns="0" bIns="0" rtlCol="0" anchor="t">
            <a:spAutoFit/>
          </a:bodyPr>
          <a:lstStyle/>
          <a:p>
            <a:pPr algn="ctr">
              <a:lnSpc>
                <a:spcPts val="4879"/>
              </a:lnSpc>
            </a:pPr>
            <a:r>
              <a:rPr lang="en-US" sz="3999" b="1" spc="-199" dirty="0">
                <a:solidFill>
                  <a:srgbClr val="3C299C"/>
                </a:solidFill>
                <a:latin typeface="Arial Nova Condensed Bold"/>
                <a:ea typeface="Arial Nova Condensed Bold"/>
                <a:cs typeface="Arial Nova Condensed Bold"/>
                <a:sym typeface="Arial Nova Condensed Bold"/>
              </a:rPr>
              <a:t>Title</a:t>
            </a:r>
          </a:p>
        </p:txBody>
      </p:sp>
      <p:grpSp>
        <p:nvGrpSpPr>
          <p:cNvPr id="8" name="Group 8"/>
          <p:cNvGrpSpPr/>
          <p:nvPr/>
        </p:nvGrpSpPr>
        <p:grpSpPr>
          <a:xfrm>
            <a:off x="5968396" y="17533285"/>
            <a:ext cx="1428888" cy="605066"/>
            <a:chOff x="0" y="0"/>
            <a:chExt cx="1905184" cy="806755"/>
          </a:xfrm>
        </p:grpSpPr>
        <p:grpSp>
          <p:nvGrpSpPr>
            <p:cNvPr id="9" name="Group 9"/>
            <p:cNvGrpSpPr/>
            <p:nvPr/>
          </p:nvGrpSpPr>
          <p:grpSpPr>
            <a:xfrm>
              <a:off x="0" y="0"/>
              <a:ext cx="1905184" cy="806755"/>
              <a:chOff x="0" y="0"/>
              <a:chExt cx="404428" cy="171256"/>
            </a:xfrm>
          </p:grpSpPr>
          <p:sp>
            <p:nvSpPr>
              <p:cNvPr id="10" name="Freeform 10"/>
              <p:cNvSpPr/>
              <p:nvPr/>
            </p:nvSpPr>
            <p:spPr>
              <a:xfrm>
                <a:off x="0" y="0"/>
                <a:ext cx="404428" cy="171256"/>
              </a:xfrm>
              <a:custGeom>
                <a:avLst/>
                <a:gdLst/>
                <a:ahLst/>
                <a:cxnLst/>
                <a:rect l="l" t="t" r="r" b="b"/>
                <a:pathLst>
                  <a:path w="404428" h="171256">
                    <a:moveTo>
                      <a:pt x="85628" y="0"/>
                    </a:moveTo>
                    <a:lnTo>
                      <a:pt x="318800" y="0"/>
                    </a:lnTo>
                    <a:cubicBezTo>
                      <a:pt x="366091" y="0"/>
                      <a:pt x="404428" y="38337"/>
                      <a:pt x="404428" y="85628"/>
                    </a:cubicBezTo>
                    <a:lnTo>
                      <a:pt x="404428" y="85628"/>
                    </a:lnTo>
                    <a:cubicBezTo>
                      <a:pt x="404428" y="132919"/>
                      <a:pt x="366091" y="171256"/>
                      <a:pt x="318800"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11" name="TextBox 11"/>
              <p:cNvSpPr txBox="1"/>
              <p:nvPr/>
            </p:nvSpPr>
            <p:spPr>
              <a:xfrm>
                <a:off x="0" y="-47625"/>
                <a:ext cx="404428" cy="218881"/>
              </a:xfrm>
              <a:prstGeom prst="rect">
                <a:avLst/>
              </a:prstGeom>
            </p:spPr>
            <p:txBody>
              <a:bodyPr lIns="47271" tIns="47271" rIns="47271" bIns="47271" rtlCol="0" anchor="ctr"/>
              <a:lstStyle/>
              <a:p>
                <a:pPr algn="ctr">
                  <a:lnSpc>
                    <a:spcPts val="3219"/>
                  </a:lnSpc>
                </a:pPr>
                <a:endParaRPr/>
              </a:p>
            </p:txBody>
          </p:sp>
        </p:grpSp>
        <p:sp>
          <p:nvSpPr>
            <p:cNvPr id="12" name="Freeform 12"/>
            <p:cNvSpPr/>
            <p:nvPr/>
          </p:nvSpPr>
          <p:spPr>
            <a:xfrm>
              <a:off x="239246" y="71825"/>
              <a:ext cx="1393317" cy="678610"/>
            </a:xfrm>
            <a:custGeom>
              <a:avLst/>
              <a:gdLst/>
              <a:ahLst/>
              <a:cxnLst/>
              <a:rect l="l" t="t" r="r" b="b"/>
              <a:pathLst>
                <a:path w="1393317" h="678610">
                  <a:moveTo>
                    <a:pt x="0" y="0"/>
                  </a:moveTo>
                  <a:lnTo>
                    <a:pt x="1393317" y="0"/>
                  </a:lnTo>
                  <a:lnTo>
                    <a:pt x="1393317" y="678610"/>
                  </a:lnTo>
                  <a:lnTo>
                    <a:pt x="0" y="678610"/>
                  </a:lnTo>
                  <a:lnTo>
                    <a:pt x="0" y="0"/>
                  </a:lnTo>
                  <a:close/>
                </a:path>
              </a:pathLst>
            </a:custGeom>
            <a:blipFill>
              <a:blip r:embed="rId6"/>
              <a:stretch>
                <a:fillRect/>
              </a:stretch>
            </a:blipFill>
          </p:spPr>
          <p:txBody>
            <a:bodyPr/>
            <a:lstStyle/>
            <a:p>
              <a:endParaRPr lang="pt-BR"/>
            </a:p>
          </p:txBody>
        </p:sp>
      </p:grpSp>
      <p:grpSp>
        <p:nvGrpSpPr>
          <p:cNvPr id="13" name="Group 13"/>
          <p:cNvGrpSpPr/>
          <p:nvPr/>
        </p:nvGrpSpPr>
        <p:grpSpPr>
          <a:xfrm>
            <a:off x="4964044" y="17533285"/>
            <a:ext cx="950935" cy="605066"/>
            <a:chOff x="0" y="0"/>
            <a:chExt cx="1267914" cy="806755"/>
          </a:xfrm>
        </p:grpSpPr>
        <p:grpSp>
          <p:nvGrpSpPr>
            <p:cNvPr id="14" name="Group 14"/>
            <p:cNvGrpSpPr/>
            <p:nvPr/>
          </p:nvGrpSpPr>
          <p:grpSpPr>
            <a:xfrm>
              <a:off x="0" y="0"/>
              <a:ext cx="1267914" cy="806755"/>
              <a:chOff x="0" y="0"/>
              <a:chExt cx="269150" cy="171256"/>
            </a:xfrm>
          </p:grpSpPr>
          <p:sp>
            <p:nvSpPr>
              <p:cNvPr id="15" name="Freeform 15"/>
              <p:cNvSpPr/>
              <p:nvPr/>
            </p:nvSpPr>
            <p:spPr>
              <a:xfrm>
                <a:off x="0" y="0"/>
                <a:ext cx="269150" cy="171256"/>
              </a:xfrm>
              <a:custGeom>
                <a:avLst/>
                <a:gdLst/>
                <a:ahLst/>
                <a:cxnLst/>
                <a:rect l="l" t="t" r="r" b="b"/>
                <a:pathLst>
                  <a:path w="269150" h="171256">
                    <a:moveTo>
                      <a:pt x="85628" y="0"/>
                    </a:moveTo>
                    <a:lnTo>
                      <a:pt x="183522" y="0"/>
                    </a:lnTo>
                    <a:cubicBezTo>
                      <a:pt x="230813" y="0"/>
                      <a:pt x="269150" y="38337"/>
                      <a:pt x="269150" y="85628"/>
                    </a:cubicBezTo>
                    <a:lnTo>
                      <a:pt x="269150" y="85628"/>
                    </a:lnTo>
                    <a:cubicBezTo>
                      <a:pt x="269150" y="132919"/>
                      <a:pt x="230813" y="171256"/>
                      <a:pt x="183522"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16" name="TextBox 16"/>
              <p:cNvSpPr txBox="1"/>
              <p:nvPr/>
            </p:nvSpPr>
            <p:spPr>
              <a:xfrm>
                <a:off x="0" y="-47625"/>
                <a:ext cx="269150" cy="218881"/>
              </a:xfrm>
              <a:prstGeom prst="rect">
                <a:avLst/>
              </a:prstGeom>
            </p:spPr>
            <p:txBody>
              <a:bodyPr lIns="47271" tIns="47271" rIns="47271" bIns="47271" rtlCol="0" anchor="ctr"/>
              <a:lstStyle/>
              <a:p>
                <a:pPr algn="ctr">
                  <a:lnSpc>
                    <a:spcPts val="3219"/>
                  </a:lnSpc>
                </a:pPr>
                <a:endParaRPr/>
              </a:p>
            </p:txBody>
          </p:sp>
        </p:grpSp>
        <p:sp>
          <p:nvSpPr>
            <p:cNvPr id="17" name="Freeform 17"/>
            <p:cNvSpPr/>
            <p:nvPr/>
          </p:nvSpPr>
          <p:spPr>
            <a:xfrm>
              <a:off x="302694" y="70556"/>
              <a:ext cx="638891" cy="694115"/>
            </a:xfrm>
            <a:custGeom>
              <a:avLst/>
              <a:gdLst/>
              <a:ahLst/>
              <a:cxnLst/>
              <a:rect l="l" t="t" r="r" b="b"/>
              <a:pathLst>
                <a:path w="638891" h="694115">
                  <a:moveTo>
                    <a:pt x="0" y="0"/>
                  </a:moveTo>
                  <a:lnTo>
                    <a:pt x="638890" y="0"/>
                  </a:lnTo>
                  <a:lnTo>
                    <a:pt x="638890" y="694115"/>
                  </a:lnTo>
                  <a:lnTo>
                    <a:pt x="0" y="694115"/>
                  </a:lnTo>
                  <a:lnTo>
                    <a:pt x="0" y="0"/>
                  </a:lnTo>
                  <a:close/>
                </a:path>
              </a:pathLst>
            </a:custGeom>
            <a:blipFill>
              <a:blip r:embed="rId7"/>
              <a:stretch>
                <a:fillRect/>
              </a:stretch>
            </a:blipFill>
          </p:spPr>
          <p:txBody>
            <a:bodyPr/>
            <a:lstStyle/>
            <a:p>
              <a:endParaRPr lang="pt-BR"/>
            </a:p>
          </p:txBody>
        </p:sp>
      </p:grpSp>
      <p:grpSp>
        <p:nvGrpSpPr>
          <p:cNvPr id="18" name="Group 18"/>
          <p:cNvGrpSpPr/>
          <p:nvPr/>
        </p:nvGrpSpPr>
        <p:grpSpPr>
          <a:xfrm>
            <a:off x="3951601" y="17525749"/>
            <a:ext cx="950935" cy="612602"/>
            <a:chOff x="0" y="0"/>
            <a:chExt cx="1267914" cy="816803"/>
          </a:xfrm>
        </p:grpSpPr>
        <p:grpSp>
          <p:nvGrpSpPr>
            <p:cNvPr id="19" name="Group 19"/>
            <p:cNvGrpSpPr/>
            <p:nvPr/>
          </p:nvGrpSpPr>
          <p:grpSpPr>
            <a:xfrm>
              <a:off x="0" y="10048"/>
              <a:ext cx="1267914" cy="806755"/>
              <a:chOff x="0" y="0"/>
              <a:chExt cx="269150" cy="171256"/>
            </a:xfrm>
          </p:grpSpPr>
          <p:sp>
            <p:nvSpPr>
              <p:cNvPr id="20" name="Freeform 20"/>
              <p:cNvSpPr/>
              <p:nvPr/>
            </p:nvSpPr>
            <p:spPr>
              <a:xfrm>
                <a:off x="0" y="0"/>
                <a:ext cx="269150" cy="171256"/>
              </a:xfrm>
              <a:custGeom>
                <a:avLst/>
                <a:gdLst/>
                <a:ahLst/>
                <a:cxnLst/>
                <a:rect l="l" t="t" r="r" b="b"/>
                <a:pathLst>
                  <a:path w="269150" h="171256">
                    <a:moveTo>
                      <a:pt x="85628" y="0"/>
                    </a:moveTo>
                    <a:lnTo>
                      <a:pt x="183522" y="0"/>
                    </a:lnTo>
                    <a:cubicBezTo>
                      <a:pt x="230813" y="0"/>
                      <a:pt x="269150" y="38337"/>
                      <a:pt x="269150" y="85628"/>
                    </a:cubicBezTo>
                    <a:lnTo>
                      <a:pt x="269150" y="85628"/>
                    </a:lnTo>
                    <a:cubicBezTo>
                      <a:pt x="269150" y="132919"/>
                      <a:pt x="230813" y="171256"/>
                      <a:pt x="183522"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21" name="TextBox 21"/>
              <p:cNvSpPr txBox="1"/>
              <p:nvPr/>
            </p:nvSpPr>
            <p:spPr>
              <a:xfrm>
                <a:off x="0" y="-47625"/>
                <a:ext cx="269150" cy="218881"/>
              </a:xfrm>
              <a:prstGeom prst="rect">
                <a:avLst/>
              </a:prstGeom>
            </p:spPr>
            <p:txBody>
              <a:bodyPr lIns="47271" tIns="47271" rIns="47271" bIns="47271" rtlCol="0" anchor="ctr"/>
              <a:lstStyle/>
              <a:p>
                <a:pPr algn="ctr">
                  <a:lnSpc>
                    <a:spcPts val="3219"/>
                  </a:lnSpc>
                </a:pPr>
                <a:endParaRPr/>
              </a:p>
            </p:txBody>
          </p:sp>
        </p:grpSp>
        <p:sp>
          <p:nvSpPr>
            <p:cNvPr id="22" name="Freeform 22"/>
            <p:cNvSpPr/>
            <p:nvPr/>
          </p:nvSpPr>
          <p:spPr>
            <a:xfrm>
              <a:off x="182731" y="0"/>
              <a:ext cx="872463" cy="752273"/>
            </a:xfrm>
            <a:custGeom>
              <a:avLst/>
              <a:gdLst/>
              <a:ahLst/>
              <a:cxnLst/>
              <a:rect l="l" t="t" r="r" b="b"/>
              <a:pathLst>
                <a:path w="872463" h="752273">
                  <a:moveTo>
                    <a:pt x="0" y="0"/>
                  </a:moveTo>
                  <a:lnTo>
                    <a:pt x="872463" y="0"/>
                  </a:lnTo>
                  <a:lnTo>
                    <a:pt x="872463" y="752273"/>
                  </a:lnTo>
                  <a:lnTo>
                    <a:pt x="0" y="752273"/>
                  </a:lnTo>
                  <a:lnTo>
                    <a:pt x="0" y="0"/>
                  </a:lnTo>
                  <a:close/>
                </a:path>
              </a:pathLst>
            </a:custGeom>
            <a:blipFill>
              <a:blip r:embed="rId8"/>
              <a:stretch>
                <a:fillRect l="-15833" t="-11172" r="-102374" b="-16523"/>
              </a:stretch>
            </a:blipFill>
          </p:spPr>
          <p:txBody>
            <a:bodyPr/>
            <a:lstStyle/>
            <a:p>
              <a:endParaRPr lang="pt-BR"/>
            </a:p>
          </p:txBody>
        </p:sp>
      </p:grpSp>
      <p:grpSp>
        <p:nvGrpSpPr>
          <p:cNvPr id="23" name="Group 23"/>
          <p:cNvGrpSpPr/>
          <p:nvPr/>
        </p:nvGrpSpPr>
        <p:grpSpPr>
          <a:xfrm>
            <a:off x="2931067" y="17516885"/>
            <a:ext cx="950935" cy="621466"/>
            <a:chOff x="0" y="0"/>
            <a:chExt cx="1267914" cy="828621"/>
          </a:xfrm>
        </p:grpSpPr>
        <p:grpSp>
          <p:nvGrpSpPr>
            <p:cNvPr id="24" name="Group 24"/>
            <p:cNvGrpSpPr/>
            <p:nvPr/>
          </p:nvGrpSpPr>
          <p:grpSpPr>
            <a:xfrm>
              <a:off x="0" y="21866"/>
              <a:ext cx="1267914" cy="806755"/>
              <a:chOff x="0" y="0"/>
              <a:chExt cx="269150" cy="171256"/>
            </a:xfrm>
          </p:grpSpPr>
          <p:sp>
            <p:nvSpPr>
              <p:cNvPr id="25" name="Freeform 25"/>
              <p:cNvSpPr/>
              <p:nvPr/>
            </p:nvSpPr>
            <p:spPr>
              <a:xfrm>
                <a:off x="0" y="0"/>
                <a:ext cx="269150" cy="171256"/>
              </a:xfrm>
              <a:custGeom>
                <a:avLst/>
                <a:gdLst/>
                <a:ahLst/>
                <a:cxnLst/>
                <a:rect l="l" t="t" r="r" b="b"/>
                <a:pathLst>
                  <a:path w="269150" h="171256">
                    <a:moveTo>
                      <a:pt x="85628" y="0"/>
                    </a:moveTo>
                    <a:lnTo>
                      <a:pt x="183522" y="0"/>
                    </a:lnTo>
                    <a:cubicBezTo>
                      <a:pt x="230813" y="0"/>
                      <a:pt x="269150" y="38337"/>
                      <a:pt x="269150" y="85628"/>
                    </a:cubicBezTo>
                    <a:lnTo>
                      <a:pt x="269150" y="85628"/>
                    </a:lnTo>
                    <a:cubicBezTo>
                      <a:pt x="269150" y="132919"/>
                      <a:pt x="230813" y="171256"/>
                      <a:pt x="183522"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26" name="TextBox 26"/>
              <p:cNvSpPr txBox="1"/>
              <p:nvPr/>
            </p:nvSpPr>
            <p:spPr>
              <a:xfrm>
                <a:off x="0" y="-47625"/>
                <a:ext cx="269150" cy="218881"/>
              </a:xfrm>
              <a:prstGeom prst="rect">
                <a:avLst/>
              </a:prstGeom>
            </p:spPr>
            <p:txBody>
              <a:bodyPr lIns="47271" tIns="47271" rIns="47271" bIns="47271" rtlCol="0" anchor="ctr"/>
              <a:lstStyle/>
              <a:p>
                <a:pPr algn="ctr">
                  <a:lnSpc>
                    <a:spcPts val="3219"/>
                  </a:lnSpc>
                </a:pPr>
                <a:endParaRPr/>
              </a:p>
            </p:txBody>
          </p:sp>
        </p:grpSp>
        <p:sp>
          <p:nvSpPr>
            <p:cNvPr id="27" name="Freeform 27"/>
            <p:cNvSpPr/>
            <p:nvPr/>
          </p:nvSpPr>
          <p:spPr>
            <a:xfrm>
              <a:off x="283626" y="0"/>
              <a:ext cx="718481" cy="800558"/>
            </a:xfrm>
            <a:custGeom>
              <a:avLst/>
              <a:gdLst/>
              <a:ahLst/>
              <a:cxnLst/>
              <a:rect l="l" t="t" r="r" b="b"/>
              <a:pathLst>
                <a:path w="718481" h="800558">
                  <a:moveTo>
                    <a:pt x="0" y="0"/>
                  </a:moveTo>
                  <a:lnTo>
                    <a:pt x="718481" y="0"/>
                  </a:lnTo>
                  <a:lnTo>
                    <a:pt x="718481" y="800558"/>
                  </a:lnTo>
                  <a:lnTo>
                    <a:pt x="0" y="800558"/>
                  </a:lnTo>
                  <a:lnTo>
                    <a:pt x="0" y="0"/>
                  </a:lnTo>
                  <a:close/>
                </a:path>
              </a:pathLst>
            </a:custGeom>
            <a:blipFill>
              <a:blip r:embed="rId8"/>
              <a:stretch>
                <a:fillRect l="-165416" t="-11172" r="-16563" b="-16523"/>
              </a:stretch>
            </a:blipFill>
          </p:spPr>
          <p:txBody>
            <a:bodyPr/>
            <a:lstStyle/>
            <a:p>
              <a:endParaRPr lang="pt-BR"/>
            </a:p>
          </p:txBody>
        </p:sp>
      </p:grpSp>
      <p:grpSp>
        <p:nvGrpSpPr>
          <p:cNvPr id="28" name="Group 28"/>
          <p:cNvGrpSpPr/>
          <p:nvPr/>
        </p:nvGrpSpPr>
        <p:grpSpPr>
          <a:xfrm>
            <a:off x="8383276" y="17533285"/>
            <a:ext cx="1428888" cy="605066"/>
            <a:chOff x="0" y="0"/>
            <a:chExt cx="1905184" cy="806755"/>
          </a:xfrm>
        </p:grpSpPr>
        <p:grpSp>
          <p:nvGrpSpPr>
            <p:cNvPr id="29" name="Group 29"/>
            <p:cNvGrpSpPr/>
            <p:nvPr/>
          </p:nvGrpSpPr>
          <p:grpSpPr>
            <a:xfrm>
              <a:off x="0" y="0"/>
              <a:ext cx="1905184" cy="806755"/>
              <a:chOff x="0" y="0"/>
              <a:chExt cx="404428" cy="171256"/>
            </a:xfrm>
          </p:grpSpPr>
          <p:sp>
            <p:nvSpPr>
              <p:cNvPr id="30" name="Freeform 30"/>
              <p:cNvSpPr/>
              <p:nvPr/>
            </p:nvSpPr>
            <p:spPr>
              <a:xfrm>
                <a:off x="0" y="0"/>
                <a:ext cx="404428" cy="171256"/>
              </a:xfrm>
              <a:custGeom>
                <a:avLst/>
                <a:gdLst/>
                <a:ahLst/>
                <a:cxnLst/>
                <a:rect l="l" t="t" r="r" b="b"/>
                <a:pathLst>
                  <a:path w="404428" h="171256">
                    <a:moveTo>
                      <a:pt x="85628" y="0"/>
                    </a:moveTo>
                    <a:lnTo>
                      <a:pt x="318800" y="0"/>
                    </a:lnTo>
                    <a:cubicBezTo>
                      <a:pt x="366091" y="0"/>
                      <a:pt x="404428" y="38337"/>
                      <a:pt x="404428" y="85628"/>
                    </a:cubicBezTo>
                    <a:lnTo>
                      <a:pt x="404428" y="85628"/>
                    </a:lnTo>
                    <a:cubicBezTo>
                      <a:pt x="404428" y="132919"/>
                      <a:pt x="366091" y="171256"/>
                      <a:pt x="318800"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31" name="TextBox 31"/>
              <p:cNvSpPr txBox="1"/>
              <p:nvPr/>
            </p:nvSpPr>
            <p:spPr>
              <a:xfrm>
                <a:off x="0" y="-47625"/>
                <a:ext cx="404428" cy="218881"/>
              </a:xfrm>
              <a:prstGeom prst="rect">
                <a:avLst/>
              </a:prstGeom>
            </p:spPr>
            <p:txBody>
              <a:bodyPr lIns="47271" tIns="47271" rIns="47271" bIns="47271" rtlCol="0" anchor="ctr"/>
              <a:lstStyle/>
              <a:p>
                <a:pPr algn="ctr">
                  <a:lnSpc>
                    <a:spcPts val="3219"/>
                  </a:lnSpc>
                </a:pPr>
                <a:endParaRPr/>
              </a:p>
            </p:txBody>
          </p:sp>
        </p:grpSp>
        <p:sp>
          <p:nvSpPr>
            <p:cNvPr id="32" name="Freeform 32"/>
            <p:cNvSpPr/>
            <p:nvPr/>
          </p:nvSpPr>
          <p:spPr>
            <a:xfrm>
              <a:off x="129805" y="197614"/>
              <a:ext cx="1645575" cy="361597"/>
            </a:xfrm>
            <a:custGeom>
              <a:avLst/>
              <a:gdLst/>
              <a:ahLst/>
              <a:cxnLst/>
              <a:rect l="l" t="t" r="r" b="b"/>
              <a:pathLst>
                <a:path w="1645575" h="361597">
                  <a:moveTo>
                    <a:pt x="0" y="0"/>
                  </a:moveTo>
                  <a:lnTo>
                    <a:pt x="1645574" y="0"/>
                  </a:lnTo>
                  <a:lnTo>
                    <a:pt x="1645574" y="361598"/>
                  </a:lnTo>
                  <a:lnTo>
                    <a:pt x="0" y="361598"/>
                  </a:lnTo>
                  <a:lnTo>
                    <a:pt x="0" y="0"/>
                  </a:lnTo>
                  <a:close/>
                </a:path>
              </a:pathLst>
            </a:custGeom>
            <a:blipFill>
              <a:blip r:embed="rId9"/>
              <a:stretch>
                <a:fillRect/>
              </a:stretch>
            </a:blipFill>
          </p:spPr>
          <p:txBody>
            <a:bodyPr/>
            <a:lstStyle/>
            <a:p>
              <a:endParaRPr lang="pt-BR"/>
            </a:p>
          </p:txBody>
        </p:sp>
      </p:grpSp>
      <p:sp>
        <p:nvSpPr>
          <p:cNvPr id="33" name="Freeform 33"/>
          <p:cNvSpPr/>
          <p:nvPr/>
        </p:nvSpPr>
        <p:spPr>
          <a:xfrm>
            <a:off x="-62693" y="107099"/>
            <a:ext cx="10412385" cy="1787459"/>
          </a:xfrm>
          <a:custGeom>
            <a:avLst/>
            <a:gdLst/>
            <a:ahLst/>
            <a:cxnLst/>
            <a:rect l="l" t="t" r="r" b="b"/>
            <a:pathLst>
              <a:path w="10412385" h="1787459">
                <a:moveTo>
                  <a:pt x="0" y="0"/>
                </a:moveTo>
                <a:lnTo>
                  <a:pt x="10412386" y="0"/>
                </a:lnTo>
                <a:lnTo>
                  <a:pt x="10412386" y="1787459"/>
                </a:lnTo>
                <a:lnTo>
                  <a:pt x="0" y="1787459"/>
                </a:lnTo>
                <a:lnTo>
                  <a:pt x="0" y="0"/>
                </a:lnTo>
                <a:close/>
              </a:path>
            </a:pathLst>
          </a:custGeom>
          <a:blipFill>
            <a:blip r:embed="rId10"/>
            <a:stretch>
              <a:fillRect/>
            </a:stretch>
          </a:blipFill>
        </p:spPr>
        <p:txBody>
          <a:bodyPr/>
          <a:lstStyle/>
          <a:p>
            <a:endParaRPr lang="pt-BR"/>
          </a:p>
        </p:txBody>
      </p:sp>
      <p:grpSp>
        <p:nvGrpSpPr>
          <p:cNvPr id="34" name="Group 34"/>
          <p:cNvGrpSpPr/>
          <p:nvPr/>
        </p:nvGrpSpPr>
        <p:grpSpPr>
          <a:xfrm>
            <a:off x="0" y="0"/>
            <a:ext cx="10287000" cy="1350286"/>
            <a:chOff x="0" y="0"/>
            <a:chExt cx="1593725" cy="209195"/>
          </a:xfrm>
        </p:grpSpPr>
        <p:sp>
          <p:nvSpPr>
            <p:cNvPr id="35" name="Freeform 35"/>
            <p:cNvSpPr/>
            <p:nvPr/>
          </p:nvSpPr>
          <p:spPr>
            <a:xfrm flipH="1">
              <a:off x="0" y="0"/>
              <a:ext cx="1593725" cy="209195"/>
            </a:xfrm>
            <a:custGeom>
              <a:avLst/>
              <a:gdLst/>
              <a:ahLst/>
              <a:cxnLst/>
              <a:rect l="l" t="t" r="r" b="b"/>
              <a:pathLst>
                <a:path w="1593725" h="209195">
                  <a:moveTo>
                    <a:pt x="1593725" y="0"/>
                  </a:moveTo>
                  <a:lnTo>
                    <a:pt x="0" y="0"/>
                  </a:lnTo>
                  <a:lnTo>
                    <a:pt x="0" y="209195"/>
                  </a:lnTo>
                  <a:lnTo>
                    <a:pt x="1593725" y="209195"/>
                  </a:lnTo>
                  <a:close/>
                </a:path>
              </a:pathLst>
            </a:custGeom>
            <a:blipFill>
              <a:blip r:embed="rId11"/>
              <a:stretch>
                <a:fillRect t="-79232" b="-328342"/>
              </a:stretch>
            </a:blipFill>
          </p:spPr>
          <p:txBody>
            <a:bodyPr/>
            <a:lstStyle/>
            <a:p>
              <a:endParaRPr lang="pt-BR"/>
            </a:p>
          </p:txBody>
        </p:sp>
      </p:grpSp>
      <p:grpSp>
        <p:nvGrpSpPr>
          <p:cNvPr id="36" name="Group 36"/>
          <p:cNvGrpSpPr/>
          <p:nvPr/>
        </p:nvGrpSpPr>
        <p:grpSpPr>
          <a:xfrm>
            <a:off x="8380795" y="120531"/>
            <a:ext cx="1109224" cy="1109224"/>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gradFill>
                <a:gsLst>
                  <a:gs pos="0">
                    <a:srgbClr val="ABB5FF">
                      <a:alpha val="100000"/>
                    </a:srgbClr>
                  </a:gs>
                  <a:gs pos="100000">
                    <a:srgbClr val="CF9FFA">
                      <a:alpha val="100000"/>
                    </a:srgbClr>
                  </a:gs>
                </a:gsLst>
                <a:path path="circle">
                  <a:fillToRect r="100000" b="100000"/>
                </a:path>
                <a:tileRect l="-100000" t="-100000"/>
              </a:gradFill>
              <a:prstDash val="sysDot"/>
              <a:miter/>
            </a:ln>
          </p:spPr>
          <p:txBody>
            <a:bodyPr/>
            <a:lstStyle/>
            <a:p>
              <a:endParaRPr lang="pt-BR"/>
            </a:p>
          </p:txBody>
        </p:sp>
        <p:sp>
          <p:nvSpPr>
            <p:cNvPr id="38" name="TextBox 38"/>
            <p:cNvSpPr txBox="1"/>
            <p:nvPr/>
          </p:nvSpPr>
          <p:spPr>
            <a:xfrm>
              <a:off x="76200" y="114300"/>
              <a:ext cx="660400" cy="622300"/>
            </a:xfrm>
            <a:prstGeom prst="rect">
              <a:avLst/>
            </a:prstGeom>
          </p:spPr>
          <p:txBody>
            <a:bodyPr lIns="17733" tIns="17733" rIns="17733" bIns="17733" rtlCol="0" anchor="ctr"/>
            <a:lstStyle/>
            <a:p>
              <a:pPr algn="ctr">
                <a:lnSpc>
                  <a:spcPts val="2891"/>
                </a:lnSpc>
              </a:pPr>
              <a:endParaRPr/>
            </a:p>
          </p:txBody>
        </p:sp>
      </p:grpSp>
      <p:sp>
        <p:nvSpPr>
          <p:cNvPr id="39" name="TextBox 39"/>
          <p:cNvSpPr txBox="1"/>
          <p:nvPr/>
        </p:nvSpPr>
        <p:spPr>
          <a:xfrm>
            <a:off x="1631047" y="3468516"/>
            <a:ext cx="7024906" cy="789239"/>
          </a:xfrm>
          <a:prstGeom prst="rect">
            <a:avLst/>
          </a:prstGeom>
        </p:spPr>
        <p:txBody>
          <a:bodyPr lIns="0" tIns="0" rIns="0" bIns="0" rtlCol="0" anchor="t">
            <a:spAutoFit/>
          </a:bodyPr>
          <a:lstStyle/>
          <a:p>
            <a:pPr algn="ctr">
              <a:lnSpc>
                <a:spcPts val="3220"/>
              </a:lnSpc>
            </a:pPr>
            <a:r>
              <a:rPr lang="en-US" sz="2300" spc="-115" dirty="0">
                <a:solidFill>
                  <a:srgbClr val="737373"/>
                </a:solidFill>
                <a:latin typeface="Arial Nova Condensed"/>
                <a:ea typeface="Arial Nova Condensed"/>
                <a:cs typeface="Arial Nova Condensed"/>
                <a:sym typeface="Arial Nova Condensed"/>
              </a:rPr>
              <a:t>Author [1]. Author [2].</a:t>
            </a:r>
          </a:p>
          <a:p>
            <a:pPr algn="ctr">
              <a:lnSpc>
                <a:spcPts val="3220"/>
              </a:lnSpc>
            </a:pPr>
            <a:r>
              <a:rPr lang="en-US" sz="2300" spc="-115" dirty="0">
                <a:solidFill>
                  <a:srgbClr val="737373"/>
                </a:solidFill>
                <a:latin typeface="Arial Nova Condensed"/>
                <a:ea typeface="Arial Nova Condensed"/>
                <a:cs typeface="Arial Nova Condensed"/>
                <a:sym typeface="Arial Nova Condensed"/>
              </a:rPr>
              <a:t>Author [1]</a:t>
            </a:r>
          </a:p>
        </p:txBody>
      </p:sp>
      <p:sp>
        <p:nvSpPr>
          <p:cNvPr id="40" name="TextBox 40"/>
          <p:cNvSpPr txBox="1"/>
          <p:nvPr/>
        </p:nvSpPr>
        <p:spPr>
          <a:xfrm>
            <a:off x="1968129" y="4407468"/>
            <a:ext cx="6350743" cy="585437"/>
          </a:xfrm>
          <a:prstGeom prst="rect">
            <a:avLst/>
          </a:prstGeom>
        </p:spPr>
        <p:txBody>
          <a:bodyPr lIns="0" tIns="0" rIns="0" bIns="0" rtlCol="0" anchor="t">
            <a:spAutoFit/>
          </a:bodyPr>
          <a:lstStyle/>
          <a:p>
            <a:pPr algn="ctr">
              <a:lnSpc>
                <a:spcPts val="2380"/>
              </a:lnSpc>
            </a:pPr>
            <a:r>
              <a:rPr lang="en-US" sz="1700" spc="-85" dirty="0">
                <a:solidFill>
                  <a:srgbClr val="737373"/>
                </a:solidFill>
                <a:latin typeface="Arial Nova Condensed"/>
                <a:ea typeface="Arial Nova Condensed"/>
                <a:cs typeface="Arial Nova Condensed"/>
                <a:sym typeface="Arial Nova Condensed"/>
              </a:rPr>
              <a:t>[1] Name of the Institution (NI), [2] Name of the Institution (NI), [3] Centro Name of the Institution (NI)</a:t>
            </a:r>
          </a:p>
        </p:txBody>
      </p:sp>
      <p:sp>
        <p:nvSpPr>
          <p:cNvPr id="41" name="TextBox 41"/>
          <p:cNvSpPr txBox="1"/>
          <p:nvPr/>
        </p:nvSpPr>
        <p:spPr>
          <a:xfrm>
            <a:off x="1028700" y="5592980"/>
            <a:ext cx="3658704" cy="245452"/>
          </a:xfrm>
          <a:prstGeom prst="rect">
            <a:avLst/>
          </a:prstGeom>
        </p:spPr>
        <p:txBody>
          <a:bodyPr lIns="0" tIns="0" rIns="0" bIns="0" rtlCol="0" anchor="t">
            <a:spAutoFit/>
          </a:bodyPr>
          <a:lstStyle/>
          <a:p>
            <a:pPr algn="l">
              <a:lnSpc>
                <a:spcPts val="2100"/>
              </a:lnSpc>
            </a:pPr>
            <a:r>
              <a:rPr lang="en-US" sz="1500" spc="-75" dirty="0">
                <a:solidFill>
                  <a:srgbClr val="737373"/>
                </a:solidFill>
                <a:latin typeface="Arial Nova Condensed"/>
                <a:ea typeface="Arial Nova Condensed"/>
                <a:cs typeface="Arial Nova Condensed"/>
                <a:sym typeface="Arial Nova Condensed"/>
              </a:rPr>
              <a:t>Insert text…</a:t>
            </a:r>
          </a:p>
        </p:txBody>
      </p:sp>
      <p:sp>
        <p:nvSpPr>
          <p:cNvPr id="42" name="TextBox 42"/>
          <p:cNvSpPr txBox="1"/>
          <p:nvPr/>
        </p:nvSpPr>
        <p:spPr>
          <a:xfrm>
            <a:off x="5276702" y="5592980"/>
            <a:ext cx="3658704" cy="245452"/>
          </a:xfrm>
          <a:prstGeom prst="rect">
            <a:avLst/>
          </a:prstGeom>
        </p:spPr>
        <p:txBody>
          <a:bodyPr lIns="0" tIns="0" rIns="0" bIns="0" rtlCol="0" anchor="t">
            <a:spAutoFit/>
          </a:bodyPr>
          <a:lstStyle/>
          <a:p>
            <a:pPr>
              <a:lnSpc>
                <a:spcPts val="2100"/>
              </a:lnSpc>
            </a:pPr>
            <a:r>
              <a:rPr lang="en-US" sz="1500" spc="-75" dirty="0">
                <a:solidFill>
                  <a:srgbClr val="737373"/>
                </a:solidFill>
                <a:latin typeface="Arial Nova Condensed"/>
                <a:ea typeface="Arial Nova Condensed"/>
                <a:cs typeface="Arial Nova Condensed"/>
                <a:sym typeface="Arial Nova Condensed"/>
              </a:rPr>
              <a:t>Insert text…</a:t>
            </a:r>
          </a:p>
        </p:txBody>
      </p:sp>
      <p:sp>
        <p:nvSpPr>
          <p:cNvPr id="43" name="TextBox 43"/>
          <p:cNvSpPr txBox="1"/>
          <p:nvPr/>
        </p:nvSpPr>
        <p:spPr>
          <a:xfrm>
            <a:off x="5297362" y="15613676"/>
            <a:ext cx="3617384" cy="784061"/>
          </a:xfrm>
          <a:prstGeom prst="rect">
            <a:avLst/>
          </a:prstGeom>
        </p:spPr>
        <p:txBody>
          <a:bodyPr lIns="0" tIns="0" rIns="0" bIns="0" rtlCol="0" anchor="t">
            <a:spAutoFit/>
          </a:bodyPr>
          <a:lstStyle/>
          <a:p>
            <a:pPr algn="l">
              <a:lnSpc>
                <a:spcPts val="2100"/>
              </a:lnSpc>
            </a:pPr>
            <a:r>
              <a:rPr lang="en-US" sz="1500" b="1" spc="-30" dirty="0">
                <a:solidFill>
                  <a:srgbClr val="3C299C"/>
                </a:solidFill>
                <a:latin typeface="Arial Nova Condensed Bold"/>
                <a:ea typeface="Arial Nova Condensed Bold"/>
                <a:cs typeface="Arial Nova Condensed Bold"/>
                <a:sym typeface="Arial Nova Condensed Bold"/>
              </a:rPr>
              <a:t>Keywords: </a:t>
            </a:r>
            <a:r>
              <a:rPr lang="en-US" sz="1500" spc="-30" dirty="0">
                <a:solidFill>
                  <a:srgbClr val="3C299C"/>
                </a:solidFill>
                <a:latin typeface="Arial Nova Condensed"/>
                <a:ea typeface="Arial Nova Condensed"/>
                <a:cs typeface="Arial Nova Condensed"/>
                <a:sym typeface="Arial Nova Condensed"/>
              </a:rPr>
              <a:t>Insert text…</a:t>
            </a:r>
          </a:p>
          <a:p>
            <a:pPr algn="l">
              <a:lnSpc>
                <a:spcPts val="2100"/>
              </a:lnSpc>
            </a:pPr>
            <a:endParaRPr lang="en-US" sz="1500" spc="-30" dirty="0">
              <a:solidFill>
                <a:srgbClr val="3C299C"/>
              </a:solidFill>
              <a:latin typeface="Arial Nova Condensed"/>
              <a:ea typeface="Arial Nova Condensed"/>
              <a:cs typeface="Arial Nova Condensed"/>
              <a:sym typeface="Arial Nova Condensed"/>
            </a:endParaRPr>
          </a:p>
          <a:p>
            <a:pPr algn="l">
              <a:lnSpc>
                <a:spcPts val="2100"/>
              </a:lnSpc>
            </a:pPr>
            <a:r>
              <a:rPr lang="en-US" sz="1500" b="1" spc="-30" dirty="0">
                <a:solidFill>
                  <a:srgbClr val="3C299C"/>
                </a:solidFill>
                <a:latin typeface="Arial Nova Condensed"/>
                <a:ea typeface="Arial Nova Condensed"/>
                <a:cs typeface="Arial Nova Condensed"/>
                <a:sym typeface="Arial Nova Condensed"/>
              </a:rPr>
              <a:t>Acknowledgements/Funding</a:t>
            </a:r>
            <a:r>
              <a:rPr lang="en-US" sz="1500" spc="-30" dirty="0">
                <a:solidFill>
                  <a:srgbClr val="3C299C"/>
                </a:solidFill>
                <a:latin typeface="Arial Nova Condensed"/>
                <a:ea typeface="Arial Nova Condensed"/>
                <a:cs typeface="Arial Nova Condensed"/>
                <a:sym typeface="Arial Nova Condensed"/>
              </a:rPr>
              <a:t>: Insert text… </a:t>
            </a:r>
          </a:p>
        </p:txBody>
      </p:sp>
      <p:sp>
        <p:nvSpPr>
          <p:cNvPr id="44" name="TextBox 44"/>
          <p:cNvSpPr txBox="1"/>
          <p:nvPr/>
        </p:nvSpPr>
        <p:spPr>
          <a:xfrm>
            <a:off x="1899066" y="17711545"/>
            <a:ext cx="961022" cy="240755"/>
          </a:xfrm>
          <a:prstGeom prst="rect">
            <a:avLst/>
          </a:prstGeom>
        </p:spPr>
        <p:txBody>
          <a:bodyPr lIns="0" tIns="0" rIns="0" bIns="0" rtlCol="0" anchor="t">
            <a:spAutoFit/>
          </a:bodyPr>
          <a:lstStyle/>
          <a:p>
            <a:pPr algn="r">
              <a:lnSpc>
                <a:spcPts val="1954"/>
              </a:lnSpc>
            </a:pPr>
            <a:r>
              <a:rPr lang="en-US" sz="1395" b="1" spc="-27">
                <a:solidFill>
                  <a:srgbClr val="FFFFFF"/>
                </a:solidFill>
                <a:latin typeface="Arial Nova Condensed Bold"/>
                <a:ea typeface="Arial Nova Condensed Bold"/>
                <a:cs typeface="Arial Nova Condensed Bold"/>
                <a:sym typeface="Arial Nova Condensed Bold"/>
              </a:rPr>
              <a:t>PROMOTION</a:t>
            </a:r>
          </a:p>
        </p:txBody>
      </p:sp>
      <p:sp>
        <p:nvSpPr>
          <p:cNvPr id="45" name="TextBox 45"/>
          <p:cNvSpPr txBox="1"/>
          <p:nvPr/>
        </p:nvSpPr>
        <p:spPr>
          <a:xfrm>
            <a:off x="7492534" y="17711545"/>
            <a:ext cx="792709" cy="240755"/>
          </a:xfrm>
          <a:prstGeom prst="rect">
            <a:avLst/>
          </a:prstGeom>
        </p:spPr>
        <p:txBody>
          <a:bodyPr lIns="0" tIns="0" rIns="0" bIns="0" rtlCol="0" anchor="t">
            <a:spAutoFit/>
          </a:bodyPr>
          <a:lstStyle/>
          <a:p>
            <a:pPr algn="r">
              <a:lnSpc>
                <a:spcPts val="1954"/>
              </a:lnSpc>
            </a:pPr>
            <a:r>
              <a:rPr lang="en-US" sz="1395" b="1" spc="-27">
                <a:solidFill>
                  <a:srgbClr val="FFFFFF"/>
                </a:solidFill>
                <a:latin typeface="Arial Nova Condensed Bold"/>
                <a:ea typeface="Arial Nova Condensed Bold"/>
                <a:cs typeface="Arial Nova Condensed Bold"/>
                <a:sym typeface="Arial Nova Condensed Bold"/>
              </a:rPr>
              <a:t>SUPPORT</a:t>
            </a:r>
          </a:p>
        </p:txBody>
      </p:sp>
      <p:sp>
        <p:nvSpPr>
          <p:cNvPr id="46" name="TextBox 46"/>
          <p:cNvSpPr txBox="1"/>
          <p:nvPr/>
        </p:nvSpPr>
        <p:spPr>
          <a:xfrm>
            <a:off x="8306006" y="515789"/>
            <a:ext cx="1235785" cy="320601"/>
          </a:xfrm>
          <a:prstGeom prst="rect">
            <a:avLst/>
          </a:prstGeom>
        </p:spPr>
        <p:txBody>
          <a:bodyPr lIns="0" tIns="0" rIns="0" bIns="0" rtlCol="0" anchor="t">
            <a:spAutoFit/>
          </a:bodyPr>
          <a:lstStyle/>
          <a:p>
            <a:pPr algn="ctr">
              <a:lnSpc>
                <a:spcPts val="2542"/>
              </a:lnSpc>
            </a:pPr>
            <a:r>
              <a:rPr lang="en-US" sz="2500" b="1" spc="-129" dirty="0">
                <a:solidFill>
                  <a:srgbClr val="533DC3"/>
                </a:solidFill>
                <a:latin typeface="Barlow Ultra-Bold"/>
                <a:ea typeface="Barlow Ultra-Bold"/>
                <a:cs typeface="Barlow Ultra-Bold"/>
                <a:sym typeface="Barlow Ultra-Bold"/>
              </a:rPr>
              <a:t>12 </a:t>
            </a:r>
            <a:r>
              <a:rPr lang="en-US" sz="1600" b="1" spc="-129" dirty="0">
                <a:solidFill>
                  <a:srgbClr val="533DC3"/>
                </a:solidFill>
                <a:latin typeface="Barlow Ultra-Bold"/>
                <a:ea typeface="Barlow Ultra-Bold"/>
                <a:cs typeface="Barlow Ultra-Bold"/>
                <a:sym typeface="Barlow Ultra-Bold"/>
              </a:rPr>
              <a:t>and</a:t>
            </a:r>
            <a:r>
              <a:rPr lang="en-US" sz="2500" b="1" spc="-129" dirty="0">
                <a:solidFill>
                  <a:srgbClr val="533DC3"/>
                </a:solidFill>
                <a:latin typeface="Barlow Ultra-Bold"/>
                <a:ea typeface="Barlow Ultra-Bold"/>
                <a:cs typeface="Barlow Ultra-Bold"/>
                <a:sym typeface="Barlow Ultra-Bold"/>
              </a:rPr>
              <a:t> 13</a:t>
            </a:r>
          </a:p>
        </p:txBody>
      </p:sp>
      <p:sp>
        <p:nvSpPr>
          <p:cNvPr id="47" name="TextBox 47"/>
          <p:cNvSpPr txBox="1"/>
          <p:nvPr/>
        </p:nvSpPr>
        <p:spPr>
          <a:xfrm>
            <a:off x="8306006" y="327766"/>
            <a:ext cx="1235785" cy="165497"/>
          </a:xfrm>
          <a:prstGeom prst="rect">
            <a:avLst/>
          </a:prstGeom>
        </p:spPr>
        <p:txBody>
          <a:bodyPr lIns="0" tIns="0" rIns="0" bIns="0" rtlCol="0" anchor="t">
            <a:spAutoFit/>
          </a:bodyPr>
          <a:lstStyle/>
          <a:p>
            <a:pPr marL="0" lvl="0" indent="0" algn="ctr">
              <a:lnSpc>
                <a:spcPts val="1229"/>
              </a:lnSpc>
            </a:pPr>
            <a:r>
              <a:rPr lang="en-US" sz="1229" b="1" spc="-122">
                <a:solidFill>
                  <a:srgbClr val="703DC3"/>
                </a:solidFill>
                <a:latin typeface="Barlow Bold"/>
                <a:ea typeface="Barlow Bold"/>
                <a:cs typeface="Barlow Bold"/>
                <a:sym typeface="Barlow Bold"/>
              </a:rPr>
              <a:t>MARCH 2026</a:t>
            </a:r>
          </a:p>
        </p:txBody>
      </p:sp>
      <p:sp>
        <p:nvSpPr>
          <p:cNvPr id="48" name="TextBox 48"/>
          <p:cNvSpPr txBox="1"/>
          <p:nvPr/>
        </p:nvSpPr>
        <p:spPr>
          <a:xfrm>
            <a:off x="8477370" y="843584"/>
            <a:ext cx="893056" cy="185116"/>
          </a:xfrm>
          <a:prstGeom prst="rect">
            <a:avLst/>
          </a:prstGeom>
        </p:spPr>
        <p:txBody>
          <a:bodyPr lIns="0" tIns="0" rIns="0" bIns="0" rtlCol="0" anchor="t">
            <a:spAutoFit/>
          </a:bodyPr>
          <a:lstStyle/>
          <a:p>
            <a:pPr marL="0" lvl="0" indent="0" algn="ctr">
              <a:lnSpc>
                <a:spcPts val="696"/>
              </a:lnSpc>
            </a:pPr>
            <a:r>
              <a:rPr lang="en-US" sz="696" spc="-35">
                <a:solidFill>
                  <a:srgbClr val="533DC3"/>
                </a:solidFill>
                <a:latin typeface="Barlow Light"/>
                <a:ea typeface="Barlow Light"/>
                <a:cs typeface="Barlow Light"/>
                <a:sym typeface="Barlow Light"/>
              </a:rPr>
              <a:t>FACULTY OF MEDICAL SCIENCES, UNICAMP</a:t>
            </a:r>
          </a:p>
        </p:txBody>
      </p:sp>
      <p:sp>
        <p:nvSpPr>
          <p:cNvPr id="49" name="Freeform 49"/>
          <p:cNvSpPr/>
          <p:nvPr/>
        </p:nvSpPr>
        <p:spPr>
          <a:xfrm>
            <a:off x="602713" y="146914"/>
            <a:ext cx="2468208" cy="1052074"/>
          </a:xfrm>
          <a:custGeom>
            <a:avLst/>
            <a:gdLst/>
            <a:ahLst/>
            <a:cxnLst/>
            <a:rect l="l" t="t" r="r" b="b"/>
            <a:pathLst>
              <a:path w="2468208" h="1052074">
                <a:moveTo>
                  <a:pt x="0" y="0"/>
                </a:moveTo>
                <a:lnTo>
                  <a:pt x="2468208" y="0"/>
                </a:lnTo>
                <a:lnTo>
                  <a:pt x="2468208" y="1052074"/>
                </a:lnTo>
                <a:lnTo>
                  <a:pt x="0" y="1052074"/>
                </a:lnTo>
                <a:lnTo>
                  <a:pt x="0" y="0"/>
                </a:lnTo>
                <a:close/>
              </a:path>
            </a:pathLst>
          </a:custGeom>
          <a:blipFill>
            <a:blip r:embed="rId12"/>
            <a:stretch>
              <a:fillRect/>
            </a:stretch>
          </a:blipFill>
        </p:spPr>
        <p:txBody>
          <a:bodyPr/>
          <a:lstStyle/>
          <a:p>
            <a:endParaRPr lang="pt-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8EB09-7E3E-F2AF-A495-789052420B91}"/>
            </a:ext>
          </a:extLst>
        </p:cNvPr>
        <p:cNvGrpSpPr/>
        <p:nvPr/>
      </p:nvGrpSpPr>
      <p:grpSpPr>
        <a:xfrm>
          <a:off x="0" y="0"/>
          <a:ext cx="0" cy="0"/>
          <a:chOff x="0" y="0"/>
          <a:chExt cx="0" cy="0"/>
        </a:xfrm>
      </p:grpSpPr>
      <p:pic>
        <p:nvPicPr>
          <p:cNvPr id="50" name="Picture 49">
            <a:extLst>
              <a:ext uri="{FF2B5EF4-FFF2-40B4-BE49-F238E27FC236}">
                <a16:creationId xmlns:a16="http://schemas.microsoft.com/office/drawing/2014/main" id="{EF665230-B6ED-10E4-49F0-BB4425D9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367250"/>
            <a:ext cx="10287000" cy="920750"/>
          </a:xfrm>
          <a:prstGeom prst="rect">
            <a:avLst/>
          </a:prstGeom>
        </p:spPr>
      </p:pic>
      <p:sp>
        <p:nvSpPr>
          <p:cNvPr id="5" name="Freeform 5">
            <a:extLst>
              <a:ext uri="{FF2B5EF4-FFF2-40B4-BE49-F238E27FC236}">
                <a16:creationId xmlns:a16="http://schemas.microsoft.com/office/drawing/2014/main" id="{26CADCB8-BFDF-B4C1-FF7D-99E823C73481}"/>
              </a:ext>
            </a:extLst>
          </p:cNvPr>
          <p:cNvSpPr/>
          <p:nvPr/>
        </p:nvSpPr>
        <p:spPr>
          <a:xfrm flipH="1">
            <a:off x="339978" y="16741968"/>
            <a:ext cx="1377444" cy="1250536"/>
          </a:xfrm>
          <a:custGeom>
            <a:avLst/>
            <a:gdLst/>
            <a:ahLst/>
            <a:cxnLst/>
            <a:rect l="l" t="t" r="r" b="b"/>
            <a:pathLst>
              <a:path w="1377444" h="1250536">
                <a:moveTo>
                  <a:pt x="1377444" y="0"/>
                </a:moveTo>
                <a:lnTo>
                  <a:pt x="0" y="0"/>
                </a:lnTo>
                <a:lnTo>
                  <a:pt x="0" y="1250536"/>
                </a:lnTo>
                <a:lnTo>
                  <a:pt x="1377444" y="1250536"/>
                </a:lnTo>
                <a:lnTo>
                  <a:pt x="1377444" y="0"/>
                </a:lnTo>
                <a:close/>
              </a:path>
            </a:pathLst>
          </a:custGeom>
          <a:blipFill>
            <a:blip r:embed="rId3"/>
            <a:stretch>
              <a:fillRect/>
            </a:stretch>
          </a:blipFill>
        </p:spPr>
        <p:txBody>
          <a:bodyPr/>
          <a:lstStyle/>
          <a:p>
            <a:endParaRPr lang="pt-BR"/>
          </a:p>
        </p:txBody>
      </p:sp>
      <p:sp>
        <p:nvSpPr>
          <p:cNvPr id="6" name="Freeform 6">
            <a:extLst>
              <a:ext uri="{FF2B5EF4-FFF2-40B4-BE49-F238E27FC236}">
                <a16:creationId xmlns:a16="http://schemas.microsoft.com/office/drawing/2014/main" id="{19D6578A-26D4-7AAF-F391-A0D10A9AD6C6}"/>
              </a:ext>
            </a:extLst>
          </p:cNvPr>
          <p:cNvSpPr/>
          <p:nvPr/>
        </p:nvSpPr>
        <p:spPr>
          <a:xfrm>
            <a:off x="5276702" y="10532860"/>
            <a:ext cx="3638044" cy="4047894"/>
          </a:xfrm>
          <a:custGeom>
            <a:avLst/>
            <a:gdLst/>
            <a:ahLst/>
            <a:cxnLst/>
            <a:rect l="l" t="t" r="r" b="b"/>
            <a:pathLst>
              <a:path w="3638044" h="4047894">
                <a:moveTo>
                  <a:pt x="0" y="0"/>
                </a:moveTo>
                <a:lnTo>
                  <a:pt x="3638045" y="0"/>
                </a:lnTo>
                <a:lnTo>
                  <a:pt x="3638045" y="4047893"/>
                </a:lnTo>
                <a:lnTo>
                  <a:pt x="0" y="4047893"/>
                </a:lnTo>
                <a:lnTo>
                  <a:pt x="0" y="0"/>
                </a:lnTo>
                <a:close/>
              </a:path>
            </a:pathLst>
          </a:custGeom>
          <a:blipFill>
            <a:blip r:embed="rId4"/>
            <a:stretch>
              <a:fillRect/>
            </a:stretch>
          </a:blipFill>
        </p:spPr>
        <p:txBody>
          <a:bodyPr/>
          <a:lstStyle/>
          <a:p>
            <a:endParaRPr lang="pt-BR"/>
          </a:p>
        </p:txBody>
      </p:sp>
      <p:sp>
        <p:nvSpPr>
          <p:cNvPr id="7" name="TextBox 7">
            <a:extLst>
              <a:ext uri="{FF2B5EF4-FFF2-40B4-BE49-F238E27FC236}">
                <a16:creationId xmlns:a16="http://schemas.microsoft.com/office/drawing/2014/main" id="{A8E80F11-2038-FD9A-EF75-DFD5199C70CA}"/>
              </a:ext>
            </a:extLst>
          </p:cNvPr>
          <p:cNvSpPr txBox="1"/>
          <p:nvPr/>
        </p:nvSpPr>
        <p:spPr>
          <a:xfrm>
            <a:off x="1305397" y="1888001"/>
            <a:ext cx="7676205" cy="1228090"/>
          </a:xfrm>
          <a:prstGeom prst="rect">
            <a:avLst/>
          </a:prstGeom>
        </p:spPr>
        <p:txBody>
          <a:bodyPr lIns="0" tIns="0" rIns="0" bIns="0" rtlCol="0" anchor="t">
            <a:spAutoFit/>
          </a:bodyPr>
          <a:lstStyle/>
          <a:p>
            <a:pPr algn="ctr">
              <a:lnSpc>
                <a:spcPts val="4879"/>
              </a:lnSpc>
            </a:pPr>
            <a:r>
              <a:rPr lang="en-US" sz="3999" b="1" spc="-199">
                <a:solidFill>
                  <a:srgbClr val="3C299C"/>
                </a:solidFill>
                <a:latin typeface="Arial Nova Condensed Bold"/>
                <a:ea typeface="Arial Nova Condensed Bold"/>
                <a:cs typeface="Arial Nova Condensed Bold"/>
                <a:sym typeface="Arial Nova Condensed Bold"/>
              </a:rPr>
              <a:t>CAR‑T Cell Therapy in the Treatment of Acute Lymphoblastic Leukemia</a:t>
            </a:r>
          </a:p>
        </p:txBody>
      </p:sp>
      <p:grpSp>
        <p:nvGrpSpPr>
          <p:cNvPr id="8" name="Group 8">
            <a:extLst>
              <a:ext uri="{FF2B5EF4-FFF2-40B4-BE49-F238E27FC236}">
                <a16:creationId xmlns:a16="http://schemas.microsoft.com/office/drawing/2014/main" id="{692E7A6B-AA40-BF8B-F5D4-2C3B8218AF9B}"/>
              </a:ext>
            </a:extLst>
          </p:cNvPr>
          <p:cNvGrpSpPr/>
          <p:nvPr/>
        </p:nvGrpSpPr>
        <p:grpSpPr>
          <a:xfrm>
            <a:off x="5968396" y="17533285"/>
            <a:ext cx="1428888" cy="605066"/>
            <a:chOff x="0" y="0"/>
            <a:chExt cx="1905184" cy="806755"/>
          </a:xfrm>
        </p:grpSpPr>
        <p:grpSp>
          <p:nvGrpSpPr>
            <p:cNvPr id="9" name="Group 9">
              <a:extLst>
                <a:ext uri="{FF2B5EF4-FFF2-40B4-BE49-F238E27FC236}">
                  <a16:creationId xmlns:a16="http://schemas.microsoft.com/office/drawing/2014/main" id="{9E16CD31-2B44-F44C-6E97-024048E552BA}"/>
                </a:ext>
              </a:extLst>
            </p:cNvPr>
            <p:cNvGrpSpPr/>
            <p:nvPr/>
          </p:nvGrpSpPr>
          <p:grpSpPr>
            <a:xfrm>
              <a:off x="0" y="0"/>
              <a:ext cx="1905184" cy="806755"/>
              <a:chOff x="0" y="0"/>
              <a:chExt cx="404428" cy="171256"/>
            </a:xfrm>
          </p:grpSpPr>
          <p:sp>
            <p:nvSpPr>
              <p:cNvPr id="10" name="Freeform 10">
                <a:extLst>
                  <a:ext uri="{FF2B5EF4-FFF2-40B4-BE49-F238E27FC236}">
                    <a16:creationId xmlns:a16="http://schemas.microsoft.com/office/drawing/2014/main" id="{EEE2B85C-7B8F-DDC0-FAB7-41898B6E52FB}"/>
                  </a:ext>
                </a:extLst>
              </p:cNvPr>
              <p:cNvSpPr/>
              <p:nvPr/>
            </p:nvSpPr>
            <p:spPr>
              <a:xfrm>
                <a:off x="0" y="0"/>
                <a:ext cx="404428" cy="171256"/>
              </a:xfrm>
              <a:custGeom>
                <a:avLst/>
                <a:gdLst/>
                <a:ahLst/>
                <a:cxnLst/>
                <a:rect l="l" t="t" r="r" b="b"/>
                <a:pathLst>
                  <a:path w="404428" h="171256">
                    <a:moveTo>
                      <a:pt x="85628" y="0"/>
                    </a:moveTo>
                    <a:lnTo>
                      <a:pt x="318800" y="0"/>
                    </a:lnTo>
                    <a:cubicBezTo>
                      <a:pt x="366091" y="0"/>
                      <a:pt x="404428" y="38337"/>
                      <a:pt x="404428" y="85628"/>
                    </a:cubicBezTo>
                    <a:lnTo>
                      <a:pt x="404428" y="85628"/>
                    </a:lnTo>
                    <a:cubicBezTo>
                      <a:pt x="404428" y="132919"/>
                      <a:pt x="366091" y="171256"/>
                      <a:pt x="318800"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11" name="TextBox 11">
                <a:extLst>
                  <a:ext uri="{FF2B5EF4-FFF2-40B4-BE49-F238E27FC236}">
                    <a16:creationId xmlns:a16="http://schemas.microsoft.com/office/drawing/2014/main" id="{D89A54C8-7BAF-2472-8548-06B4DD7A88EB}"/>
                  </a:ext>
                </a:extLst>
              </p:cNvPr>
              <p:cNvSpPr txBox="1"/>
              <p:nvPr/>
            </p:nvSpPr>
            <p:spPr>
              <a:xfrm>
                <a:off x="0" y="-47625"/>
                <a:ext cx="404428" cy="218881"/>
              </a:xfrm>
              <a:prstGeom prst="rect">
                <a:avLst/>
              </a:prstGeom>
            </p:spPr>
            <p:txBody>
              <a:bodyPr lIns="47271" tIns="47271" rIns="47271" bIns="47271" rtlCol="0" anchor="ctr"/>
              <a:lstStyle/>
              <a:p>
                <a:pPr algn="ctr">
                  <a:lnSpc>
                    <a:spcPts val="3219"/>
                  </a:lnSpc>
                </a:pPr>
                <a:endParaRPr/>
              </a:p>
            </p:txBody>
          </p:sp>
        </p:grpSp>
        <p:sp>
          <p:nvSpPr>
            <p:cNvPr id="12" name="Freeform 12">
              <a:extLst>
                <a:ext uri="{FF2B5EF4-FFF2-40B4-BE49-F238E27FC236}">
                  <a16:creationId xmlns:a16="http://schemas.microsoft.com/office/drawing/2014/main" id="{E6BD4C45-F293-0013-E391-965816C2B397}"/>
                </a:ext>
              </a:extLst>
            </p:cNvPr>
            <p:cNvSpPr/>
            <p:nvPr/>
          </p:nvSpPr>
          <p:spPr>
            <a:xfrm>
              <a:off x="239246" y="71825"/>
              <a:ext cx="1393317" cy="678610"/>
            </a:xfrm>
            <a:custGeom>
              <a:avLst/>
              <a:gdLst/>
              <a:ahLst/>
              <a:cxnLst/>
              <a:rect l="l" t="t" r="r" b="b"/>
              <a:pathLst>
                <a:path w="1393317" h="678610">
                  <a:moveTo>
                    <a:pt x="0" y="0"/>
                  </a:moveTo>
                  <a:lnTo>
                    <a:pt x="1393317" y="0"/>
                  </a:lnTo>
                  <a:lnTo>
                    <a:pt x="1393317" y="678610"/>
                  </a:lnTo>
                  <a:lnTo>
                    <a:pt x="0" y="678610"/>
                  </a:lnTo>
                  <a:lnTo>
                    <a:pt x="0" y="0"/>
                  </a:lnTo>
                  <a:close/>
                </a:path>
              </a:pathLst>
            </a:custGeom>
            <a:blipFill>
              <a:blip r:embed="rId5"/>
              <a:stretch>
                <a:fillRect/>
              </a:stretch>
            </a:blipFill>
          </p:spPr>
          <p:txBody>
            <a:bodyPr/>
            <a:lstStyle/>
            <a:p>
              <a:endParaRPr lang="pt-BR"/>
            </a:p>
          </p:txBody>
        </p:sp>
      </p:grpSp>
      <p:grpSp>
        <p:nvGrpSpPr>
          <p:cNvPr id="13" name="Group 13">
            <a:extLst>
              <a:ext uri="{FF2B5EF4-FFF2-40B4-BE49-F238E27FC236}">
                <a16:creationId xmlns:a16="http://schemas.microsoft.com/office/drawing/2014/main" id="{2AB40E97-ACDA-3757-1F85-7CEB75DC5FF8}"/>
              </a:ext>
            </a:extLst>
          </p:cNvPr>
          <p:cNvGrpSpPr/>
          <p:nvPr/>
        </p:nvGrpSpPr>
        <p:grpSpPr>
          <a:xfrm>
            <a:off x="4964044" y="17533285"/>
            <a:ext cx="950935" cy="605066"/>
            <a:chOff x="0" y="0"/>
            <a:chExt cx="1267914" cy="806755"/>
          </a:xfrm>
        </p:grpSpPr>
        <p:grpSp>
          <p:nvGrpSpPr>
            <p:cNvPr id="14" name="Group 14">
              <a:extLst>
                <a:ext uri="{FF2B5EF4-FFF2-40B4-BE49-F238E27FC236}">
                  <a16:creationId xmlns:a16="http://schemas.microsoft.com/office/drawing/2014/main" id="{E6CF981A-086E-8259-B0D9-57FBD9CFEB20}"/>
                </a:ext>
              </a:extLst>
            </p:cNvPr>
            <p:cNvGrpSpPr/>
            <p:nvPr/>
          </p:nvGrpSpPr>
          <p:grpSpPr>
            <a:xfrm>
              <a:off x="0" y="0"/>
              <a:ext cx="1267914" cy="806755"/>
              <a:chOff x="0" y="0"/>
              <a:chExt cx="269150" cy="171256"/>
            </a:xfrm>
          </p:grpSpPr>
          <p:sp>
            <p:nvSpPr>
              <p:cNvPr id="15" name="Freeform 15">
                <a:extLst>
                  <a:ext uri="{FF2B5EF4-FFF2-40B4-BE49-F238E27FC236}">
                    <a16:creationId xmlns:a16="http://schemas.microsoft.com/office/drawing/2014/main" id="{5A0C35A5-4B75-CF74-D399-DC40D0783144}"/>
                  </a:ext>
                </a:extLst>
              </p:cNvPr>
              <p:cNvSpPr/>
              <p:nvPr/>
            </p:nvSpPr>
            <p:spPr>
              <a:xfrm>
                <a:off x="0" y="0"/>
                <a:ext cx="269150" cy="171256"/>
              </a:xfrm>
              <a:custGeom>
                <a:avLst/>
                <a:gdLst/>
                <a:ahLst/>
                <a:cxnLst/>
                <a:rect l="l" t="t" r="r" b="b"/>
                <a:pathLst>
                  <a:path w="269150" h="171256">
                    <a:moveTo>
                      <a:pt x="85628" y="0"/>
                    </a:moveTo>
                    <a:lnTo>
                      <a:pt x="183522" y="0"/>
                    </a:lnTo>
                    <a:cubicBezTo>
                      <a:pt x="230813" y="0"/>
                      <a:pt x="269150" y="38337"/>
                      <a:pt x="269150" y="85628"/>
                    </a:cubicBezTo>
                    <a:lnTo>
                      <a:pt x="269150" y="85628"/>
                    </a:lnTo>
                    <a:cubicBezTo>
                      <a:pt x="269150" y="132919"/>
                      <a:pt x="230813" y="171256"/>
                      <a:pt x="183522"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16" name="TextBox 16">
                <a:extLst>
                  <a:ext uri="{FF2B5EF4-FFF2-40B4-BE49-F238E27FC236}">
                    <a16:creationId xmlns:a16="http://schemas.microsoft.com/office/drawing/2014/main" id="{4A85A548-046D-FE3F-5DE6-D9808B5AC804}"/>
                  </a:ext>
                </a:extLst>
              </p:cNvPr>
              <p:cNvSpPr txBox="1"/>
              <p:nvPr/>
            </p:nvSpPr>
            <p:spPr>
              <a:xfrm>
                <a:off x="0" y="-47625"/>
                <a:ext cx="269150" cy="218881"/>
              </a:xfrm>
              <a:prstGeom prst="rect">
                <a:avLst/>
              </a:prstGeom>
            </p:spPr>
            <p:txBody>
              <a:bodyPr lIns="47271" tIns="47271" rIns="47271" bIns="47271" rtlCol="0" anchor="ctr"/>
              <a:lstStyle/>
              <a:p>
                <a:pPr algn="ctr">
                  <a:lnSpc>
                    <a:spcPts val="3219"/>
                  </a:lnSpc>
                </a:pPr>
                <a:endParaRPr/>
              </a:p>
            </p:txBody>
          </p:sp>
        </p:grpSp>
        <p:sp>
          <p:nvSpPr>
            <p:cNvPr id="17" name="Freeform 17">
              <a:extLst>
                <a:ext uri="{FF2B5EF4-FFF2-40B4-BE49-F238E27FC236}">
                  <a16:creationId xmlns:a16="http://schemas.microsoft.com/office/drawing/2014/main" id="{FE271835-0105-4C16-DD49-FE4F2814FA79}"/>
                </a:ext>
              </a:extLst>
            </p:cNvPr>
            <p:cNvSpPr/>
            <p:nvPr/>
          </p:nvSpPr>
          <p:spPr>
            <a:xfrm>
              <a:off x="302694" y="70556"/>
              <a:ext cx="638891" cy="694115"/>
            </a:xfrm>
            <a:custGeom>
              <a:avLst/>
              <a:gdLst/>
              <a:ahLst/>
              <a:cxnLst/>
              <a:rect l="l" t="t" r="r" b="b"/>
              <a:pathLst>
                <a:path w="638891" h="694115">
                  <a:moveTo>
                    <a:pt x="0" y="0"/>
                  </a:moveTo>
                  <a:lnTo>
                    <a:pt x="638890" y="0"/>
                  </a:lnTo>
                  <a:lnTo>
                    <a:pt x="638890" y="694115"/>
                  </a:lnTo>
                  <a:lnTo>
                    <a:pt x="0" y="694115"/>
                  </a:lnTo>
                  <a:lnTo>
                    <a:pt x="0" y="0"/>
                  </a:lnTo>
                  <a:close/>
                </a:path>
              </a:pathLst>
            </a:custGeom>
            <a:blipFill>
              <a:blip r:embed="rId6"/>
              <a:stretch>
                <a:fillRect/>
              </a:stretch>
            </a:blipFill>
          </p:spPr>
          <p:txBody>
            <a:bodyPr/>
            <a:lstStyle/>
            <a:p>
              <a:endParaRPr lang="pt-BR"/>
            </a:p>
          </p:txBody>
        </p:sp>
      </p:grpSp>
      <p:grpSp>
        <p:nvGrpSpPr>
          <p:cNvPr id="18" name="Group 18">
            <a:extLst>
              <a:ext uri="{FF2B5EF4-FFF2-40B4-BE49-F238E27FC236}">
                <a16:creationId xmlns:a16="http://schemas.microsoft.com/office/drawing/2014/main" id="{10C02B10-DB11-ED54-17FA-C8AC7E1ED854}"/>
              </a:ext>
            </a:extLst>
          </p:cNvPr>
          <p:cNvGrpSpPr/>
          <p:nvPr/>
        </p:nvGrpSpPr>
        <p:grpSpPr>
          <a:xfrm>
            <a:off x="2955338" y="17525749"/>
            <a:ext cx="950935" cy="612602"/>
            <a:chOff x="0" y="0"/>
            <a:chExt cx="1267914" cy="816803"/>
          </a:xfrm>
        </p:grpSpPr>
        <p:grpSp>
          <p:nvGrpSpPr>
            <p:cNvPr id="19" name="Group 19">
              <a:extLst>
                <a:ext uri="{FF2B5EF4-FFF2-40B4-BE49-F238E27FC236}">
                  <a16:creationId xmlns:a16="http://schemas.microsoft.com/office/drawing/2014/main" id="{DDE15028-98ED-0B7D-81A1-A931E36BD327}"/>
                </a:ext>
              </a:extLst>
            </p:cNvPr>
            <p:cNvGrpSpPr/>
            <p:nvPr/>
          </p:nvGrpSpPr>
          <p:grpSpPr>
            <a:xfrm>
              <a:off x="0" y="10048"/>
              <a:ext cx="1267914" cy="806755"/>
              <a:chOff x="0" y="0"/>
              <a:chExt cx="269150" cy="171256"/>
            </a:xfrm>
          </p:grpSpPr>
          <p:sp>
            <p:nvSpPr>
              <p:cNvPr id="20" name="Freeform 20">
                <a:extLst>
                  <a:ext uri="{FF2B5EF4-FFF2-40B4-BE49-F238E27FC236}">
                    <a16:creationId xmlns:a16="http://schemas.microsoft.com/office/drawing/2014/main" id="{123B2B85-3F07-DACF-F937-25D8E59BA6EB}"/>
                  </a:ext>
                </a:extLst>
              </p:cNvPr>
              <p:cNvSpPr/>
              <p:nvPr/>
            </p:nvSpPr>
            <p:spPr>
              <a:xfrm>
                <a:off x="0" y="0"/>
                <a:ext cx="269150" cy="171256"/>
              </a:xfrm>
              <a:custGeom>
                <a:avLst/>
                <a:gdLst/>
                <a:ahLst/>
                <a:cxnLst/>
                <a:rect l="l" t="t" r="r" b="b"/>
                <a:pathLst>
                  <a:path w="269150" h="171256">
                    <a:moveTo>
                      <a:pt x="85628" y="0"/>
                    </a:moveTo>
                    <a:lnTo>
                      <a:pt x="183522" y="0"/>
                    </a:lnTo>
                    <a:cubicBezTo>
                      <a:pt x="230813" y="0"/>
                      <a:pt x="269150" y="38337"/>
                      <a:pt x="269150" y="85628"/>
                    </a:cubicBezTo>
                    <a:lnTo>
                      <a:pt x="269150" y="85628"/>
                    </a:lnTo>
                    <a:cubicBezTo>
                      <a:pt x="269150" y="132919"/>
                      <a:pt x="230813" y="171256"/>
                      <a:pt x="183522"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21" name="TextBox 21">
                <a:extLst>
                  <a:ext uri="{FF2B5EF4-FFF2-40B4-BE49-F238E27FC236}">
                    <a16:creationId xmlns:a16="http://schemas.microsoft.com/office/drawing/2014/main" id="{E4394355-0B0B-B77F-4E99-670B6A618265}"/>
                  </a:ext>
                </a:extLst>
              </p:cNvPr>
              <p:cNvSpPr txBox="1"/>
              <p:nvPr/>
            </p:nvSpPr>
            <p:spPr>
              <a:xfrm>
                <a:off x="0" y="-47625"/>
                <a:ext cx="269150" cy="218881"/>
              </a:xfrm>
              <a:prstGeom prst="rect">
                <a:avLst/>
              </a:prstGeom>
            </p:spPr>
            <p:txBody>
              <a:bodyPr lIns="47271" tIns="47271" rIns="47271" bIns="47271" rtlCol="0" anchor="ctr"/>
              <a:lstStyle/>
              <a:p>
                <a:pPr algn="ctr">
                  <a:lnSpc>
                    <a:spcPts val="3219"/>
                  </a:lnSpc>
                </a:pPr>
                <a:endParaRPr/>
              </a:p>
            </p:txBody>
          </p:sp>
        </p:grpSp>
        <p:sp>
          <p:nvSpPr>
            <p:cNvPr id="22" name="Freeform 22">
              <a:extLst>
                <a:ext uri="{FF2B5EF4-FFF2-40B4-BE49-F238E27FC236}">
                  <a16:creationId xmlns:a16="http://schemas.microsoft.com/office/drawing/2014/main" id="{3F0E09F2-4273-EE97-17A7-282D1D2C495F}"/>
                </a:ext>
              </a:extLst>
            </p:cNvPr>
            <p:cNvSpPr/>
            <p:nvPr/>
          </p:nvSpPr>
          <p:spPr>
            <a:xfrm>
              <a:off x="182731" y="0"/>
              <a:ext cx="872463" cy="752273"/>
            </a:xfrm>
            <a:custGeom>
              <a:avLst/>
              <a:gdLst/>
              <a:ahLst/>
              <a:cxnLst/>
              <a:rect l="l" t="t" r="r" b="b"/>
              <a:pathLst>
                <a:path w="872463" h="752273">
                  <a:moveTo>
                    <a:pt x="0" y="0"/>
                  </a:moveTo>
                  <a:lnTo>
                    <a:pt x="872463" y="0"/>
                  </a:lnTo>
                  <a:lnTo>
                    <a:pt x="872463" y="752273"/>
                  </a:lnTo>
                  <a:lnTo>
                    <a:pt x="0" y="752273"/>
                  </a:lnTo>
                  <a:lnTo>
                    <a:pt x="0" y="0"/>
                  </a:lnTo>
                  <a:close/>
                </a:path>
              </a:pathLst>
            </a:custGeom>
            <a:blipFill>
              <a:blip r:embed="rId7"/>
              <a:stretch>
                <a:fillRect l="-15833" t="-11172" r="-102374" b="-16523"/>
              </a:stretch>
            </a:blipFill>
          </p:spPr>
          <p:txBody>
            <a:bodyPr/>
            <a:lstStyle/>
            <a:p>
              <a:endParaRPr lang="pt-BR"/>
            </a:p>
          </p:txBody>
        </p:sp>
      </p:grpSp>
      <p:grpSp>
        <p:nvGrpSpPr>
          <p:cNvPr id="23" name="Group 23">
            <a:extLst>
              <a:ext uri="{FF2B5EF4-FFF2-40B4-BE49-F238E27FC236}">
                <a16:creationId xmlns:a16="http://schemas.microsoft.com/office/drawing/2014/main" id="{6580BFC2-962C-586D-868A-F2A0B843FB37}"/>
              </a:ext>
            </a:extLst>
          </p:cNvPr>
          <p:cNvGrpSpPr/>
          <p:nvPr/>
        </p:nvGrpSpPr>
        <p:grpSpPr>
          <a:xfrm>
            <a:off x="3959691" y="17516885"/>
            <a:ext cx="950935" cy="621466"/>
            <a:chOff x="0" y="0"/>
            <a:chExt cx="1267914" cy="828621"/>
          </a:xfrm>
        </p:grpSpPr>
        <p:grpSp>
          <p:nvGrpSpPr>
            <p:cNvPr id="24" name="Group 24">
              <a:extLst>
                <a:ext uri="{FF2B5EF4-FFF2-40B4-BE49-F238E27FC236}">
                  <a16:creationId xmlns:a16="http://schemas.microsoft.com/office/drawing/2014/main" id="{15FAB5D1-9238-BD43-9916-2E382388434A}"/>
                </a:ext>
              </a:extLst>
            </p:cNvPr>
            <p:cNvGrpSpPr/>
            <p:nvPr/>
          </p:nvGrpSpPr>
          <p:grpSpPr>
            <a:xfrm>
              <a:off x="0" y="21866"/>
              <a:ext cx="1267914" cy="806755"/>
              <a:chOff x="0" y="0"/>
              <a:chExt cx="269150" cy="171256"/>
            </a:xfrm>
          </p:grpSpPr>
          <p:sp>
            <p:nvSpPr>
              <p:cNvPr id="25" name="Freeform 25">
                <a:extLst>
                  <a:ext uri="{FF2B5EF4-FFF2-40B4-BE49-F238E27FC236}">
                    <a16:creationId xmlns:a16="http://schemas.microsoft.com/office/drawing/2014/main" id="{A2AD8E54-572F-A345-D9AC-5FF08CA50406}"/>
                  </a:ext>
                </a:extLst>
              </p:cNvPr>
              <p:cNvSpPr/>
              <p:nvPr/>
            </p:nvSpPr>
            <p:spPr>
              <a:xfrm>
                <a:off x="0" y="0"/>
                <a:ext cx="269150" cy="171256"/>
              </a:xfrm>
              <a:custGeom>
                <a:avLst/>
                <a:gdLst/>
                <a:ahLst/>
                <a:cxnLst/>
                <a:rect l="l" t="t" r="r" b="b"/>
                <a:pathLst>
                  <a:path w="269150" h="171256">
                    <a:moveTo>
                      <a:pt x="85628" y="0"/>
                    </a:moveTo>
                    <a:lnTo>
                      <a:pt x="183522" y="0"/>
                    </a:lnTo>
                    <a:cubicBezTo>
                      <a:pt x="230813" y="0"/>
                      <a:pt x="269150" y="38337"/>
                      <a:pt x="269150" y="85628"/>
                    </a:cubicBezTo>
                    <a:lnTo>
                      <a:pt x="269150" y="85628"/>
                    </a:lnTo>
                    <a:cubicBezTo>
                      <a:pt x="269150" y="132919"/>
                      <a:pt x="230813" y="171256"/>
                      <a:pt x="183522"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26" name="TextBox 26">
                <a:extLst>
                  <a:ext uri="{FF2B5EF4-FFF2-40B4-BE49-F238E27FC236}">
                    <a16:creationId xmlns:a16="http://schemas.microsoft.com/office/drawing/2014/main" id="{65B5B0F0-FD13-1651-BCA1-E8A6B590519A}"/>
                  </a:ext>
                </a:extLst>
              </p:cNvPr>
              <p:cNvSpPr txBox="1"/>
              <p:nvPr/>
            </p:nvSpPr>
            <p:spPr>
              <a:xfrm>
                <a:off x="0" y="-47625"/>
                <a:ext cx="269150" cy="218881"/>
              </a:xfrm>
              <a:prstGeom prst="rect">
                <a:avLst/>
              </a:prstGeom>
            </p:spPr>
            <p:txBody>
              <a:bodyPr lIns="47271" tIns="47271" rIns="47271" bIns="47271" rtlCol="0" anchor="ctr"/>
              <a:lstStyle/>
              <a:p>
                <a:pPr algn="ctr">
                  <a:lnSpc>
                    <a:spcPts val="3219"/>
                  </a:lnSpc>
                </a:pPr>
                <a:endParaRPr/>
              </a:p>
            </p:txBody>
          </p:sp>
        </p:grpSp>
        <p:sp>
          <p:nvSpPr>
            <p:cNvPr id="27" name="Freeform 27">
              <a:extLst>
                <a:ext uri="{FF2B5EF4-FFF2-40B4-BE49-F238E27FC236}">
                  <a16:creationId xmlns:a16="http://schemas.microsoft.com/office/drawing/2014/main" id="{75919284-0BA1-92A5-DB91-2756593361F0}"/>
                </a:ext>
              </a:extLst>
            </p:cNvPr>
            <p:cNvSpPr/>
            <p:nvPr/>
          </p:nvSpPr>
          <p:spPr>
            <a:xfrm>
              <a:off x="283626" y="0"/>
              <a:ext cx="718481" cy="800558"/>
            </a:xfrm>
            <a:custGeom>
              <a:avLst/>
              <a:gdLst/>
              <a:ahLst/>
              <a:cxnLst/>
              <a:rect l="l" t="t" r="r" b="b"/>
              <a:pathLst>
                <a:path w="718481" h="800558">
                  <a:moveTo>
                    <a:pt x="0" y="0"/>
                  </a:moveTo>
                  <a:lnTo>
                    <a:pt x="718481" y="0"/>
                  </a:lnTo>
                  <a:lnTo>
                    <a:pt x="718481" y="800558"/>
                  </a:lnTo>
                  <a:lnTo>
                    <a:pt x="0" y="800558"/>
                  </a:lnTo>
                  <a:lnTo>
                    <a:pt x="0" y="0"/>
                  </a:lnTo>
                  <a:close/>
                </a:path>
              </a:pathLst>
            </a:custGeom>
            <a:blipFill>
              <a:blip r:embed="rId7"/>
              <a:stretch>
                <a:fillRect l="-165416" t="-11172" r="-16563" b="-16523"/>
              </a:stretch>
            </a:blipFill>
          </p:spPr>
          <p:txBody>
            <a:bodyPr/>
            <a:lstStyle/>
            <a:p>
              <a:endParaRPr lang="pt-BR"/>
            </a:p>
          </p:txBody>
        </p:sp>
      </p:grpSp>
      <p:grpSp>
        <p:nvGrpSpPr>
          <p:cNvPr id="28" name="Group 28">
            <a:extLst>
              <a:ext uri="{FF2B5EF4-FFF2-40B4-BE49-F238E27FC236}">
                <a16:creationId xmlns:a16="http://schemas.microsoft.com/office/drawing/2014/main" id="{BD97F05E-DB01-A4A1-D9D9-AB4D81FE13B5}"/>
              </a:ext>
            </a:extLst>
          </p:cNvPr>
          <p:cNvGrpSpPr/>
          <p:nvPr/>
        </p:nvGrpSpPr>
        <p:grpSpPr>
          <a:xfrm>
            <a:off x="8383276" y="17533285"/>
            <a:ext cx="1428888" cy="605066"/>
            <a:chOff x="0" y="0"/>
            <a:chExt cx="1905184" cy="806755"/>
          </a:xfrm>
        </p:grpSpPr>
        <p:grpSp>
          <p:nvGrpSpPr>
            <p:cNvPr id="29" name="Group 29">
              <a:extLst>
                <a:ext uri="{FF2B5EF4-FFF2-40B4-BE49-F238E27FC236}">
                  <a16:creationId xmlns:a16="http://schemas.microsoft.com/office/drawing/2014/main" id="{4BA61165-2062-2278-BE97-9CF140BF7834}"/>
                </a:ext>
              </a:extLst>
            </p:cNvPr>
            <p:cNvGrpSpPr/>
            <p:nvPr/>
          </p:nvGrpSpPr>
          <p:grpSpPr>
            <a:xfrm>
              <a:off x="0" y="0"/>
              <a:ext cx="1905184" cy="806755"/>
              <a:chOff x="0" y="0"/>
              <a:chExt cx="404428" cy="171256"/>
            </a:xfrm>
          </p:grpSpPr>
          <p:sp>
            <p:nvSpPr>
              <p:cNvPr id="30" name="Freeform 30">
                <a:extLst>
                  <a:ext uri="{FF2B5EF4-FFF2-40B4-BE49-F238E27FC236}">
                    <a16:creationId xmlns:a16="http://schemas.microsoft.com/office/drawing/2014/main" id="{4B3F305F-A925-AB35-B400-0C8418556D8D}"/>
                  </a:ext>
                </a:extLst>
              </p:cNvPr>
              <p:cNvSpPr/>
              <p:nvPr/>
            </p:nvSpPr>
            <p:spPr>
              <a:xfrm>
                <a:off x="0" y="0"/>
                <a:ext cx="404428" cy="171256"/>
              </a:xfrm>
              <a:custGeom>
                <a:avLst/>
                <a:gdLst/>
                <a:ahLst/>
                <a:cxnLst/>
                <a:rect l="l" t="t" r="r" b="b"/>
                <a:pathLst>
                  <a:path w="404428" h="171256">
                    <a:moveTo>
                      <a:pt x="85628" y="0"/>
                    </a:moveTo>
                    <a:lnTo>
                      <a:pt x="318800" y="0"/>
                    </a:lnTo>
                    <a:cubicBezTo>
                      <a:pt x="366091" y="0"/>
                      <a:pt x="404428" y="38337"/>
                      <a:pt x="404428" y="85628"/>
                    </a:cubicBezTo>
                    <a:lnTo>
                      <a:pt x="404428" y="85628"/>
                    </a:lnTo>
                    <a:cubicBezTo>
                      <a:pt x="404428" y="132919"/>
                      <a:pt x="366091" y="171256"/>
                      <a:pt x="318800" y="171256"/>
                    </a:cubicBezTo>
                    <a:lnTo>
                      <a:pt x="85628" y="171256"/>
                    </a:lnTo>
                    <a:cubicBezTo>
                      <a:pt x="38337" y="171256"/>
                      <a:pt x="0" y="132919"/>
                      <a:pt x="0" y="85628"/>
                    </a:cubicBezTo>
                    <a:lnTo>
                      <a:pt x="0" y="85628"/>
                    </a:lnTo>
                    <a:cubicBezTo>
                      <a:pt x="0" y="38337"/>
                      <a:pt x="38337" y="0"/>
                      <a:pt x="85628" y="0"/>
                    </a:cubicBezTo>
                    <a:close/>
                  </a:path>
                </a:pathLst>
              </a:custGeom>
              <a:solidFill>
                <a:srgbClr val="FFFFFF"/>
              </a:solidFill>
            </p:spPr>
            <p:txBody>
              <a:bodyPr/>
              <a:lstStyle/>
              <a:p>
                <a:endParaRPr lang="pt-BR"/>
              </a:p>
            </p:txBody>
          </p:sp>
          <p:sp>
            <p:nvSpPr>
              <p:cNvPr id="31" name="TextBox 31">
                <a:extLst>
                  <a:ext uri="{FF2B5EF4-FFF2-40B4-BE49-F238E27FC236}">
                    <a16:creationId xmlns:a16="http://schemas.microsoft.com/office/drawing/2014/main" id="{96D9F63B-1BC9-4264-490C-2639A70F4DE2}"/>
                  </a:ext>
                </a:extLst>
              </p:cNvPr>
              <p:cNvSpPr txBox="1"/>
              <p:nvPr/>
            </p:nvSpPr>
            <p:spPr>
              <a:xfrm>
                <a:off x="0" y="-47625"/>
                <a:ext cx="404428" cy="218881"/>
              </a:xfrm>
              <a:prstGeom prst="rect">
                <a:avLst/>
              </a:prstGeom>
            </p:spPr>
            <p:txBody>
              <a:bodyPr lIns="47271" tIns="47271" rIns="47271" bIns="47271" rtlCol="0" anchor="ctr"/>
              <a:lstStyle/>
              <a:p>
                <a:pPr algn="ctr">
                  <a:lnSpc>
                    <a:spcPts val="3219"/>
                  </a:lnSpc>
                </a:pPr>
                <a:endParaRPr/>
              </a:p>
            </p:txBody>
          </p:sp>
        </p:grpSp>
        <p:sp>
          <p:nvSpPr>
            <p:cNvPr id="32" name="Freeform 32">
              <a:extLst>
                <a:ext uri="{FF2B5EF4-FFF2-40B4-BE49-F238E27FC236}">
                  <a16:creationId xmlns:a16="http://schemas.microsoft.com/office/drawing/2014/main" id="{75B75E25-E0B9-8366-06B7-42ADF7EFC1BC}"/>
                </a:ext>
              </a:extLst>
            </p:cNvPr>
            <p:cNvSpPr/>
            <p:nvPr/>
          </p:nvSpPr>
          <p:spPr>
            <a:xfrm>
              <a:off x="129805" y="197614"/>
              <a:ext cx="1645575" cy="361597"/>
            </a:xfrm>
            <a:custGeom>
              <a:avLst/>
              <a:gdLst/>
              <a:ahLst/>
              <a:cxnLst/>
              <a:rect l="l" t="t" r="r" b="b"/>
              <a:pathLst>
                <a:path w="1645575" h="361597">
                  <a:moveTo>
                    <a:pt x="0" y="0"/>
                  </a:moveTo>
                  <a:lnTo>
                    <a:pt x="1645574" y="0"/>
                  </a:lnTo>
                  <a:lnTo>
                    <a:pt x="1645574" y="361598"/>
                  </a:lnTo>
                  <a:lnTo>
                    <a:pt x="0" y="361598"/>
                  </a:lnTo>
                  <a:lnTo>
                    <a:pt x="0" y="0"/>
                  </a:lnTo>
                  <a:close/>
                </a:path>
              </a:pathLst>
            </a:custGeom>
            <a:blipFill>
              <a:blip r:embed="rId8"/>
              <a:stretch>
                <a:fillRect/>
              </a:stretch>
            </a:blipFill>
          </p:spPr>
          <p:txBody>
            <a:bodyPr/>
            <a:lstStyle/>
            <a:p>
              <a:endParaRPr lang="pt-BR"/>
            </a:p>
          </p:txBody>
        </p:sp>
      </p:grpSp>
      <p:sp>
        <p:nvSpPr>
          <p:cNvPr id="33" name="Freeform 33">
            <a:extLst>
              <a:ext uri="{FF2B5EF4-FFF2-40B4-BE49-F238E27FC236}">
                <a16:creationId xmlns:a16="http://schemas.microsoft.com/office/drawing/2014/main" id="{55AC3AA0-5BD6-9AF3-8CDC-849799B468BB}"/>
              </a:ext>
            </a:extLst>
          </p:cNvPr>
          <p:cNvSpPr/>
          <p:nvPr/>
        </p:nvSpPr>
        <p:spPr>
          <a:xfrm>
            <a:off x="-62693" y="107099"/>
            <a:ext cx="10412385" cy="1787459"/>
          </a:xfrm>
          <a:custGeom>
            <a:avLst/>
            <a:gdLst/>
            <a:ahLst/>
            <a:cxnLst/>
            <a:rect l="l" t="t" r="r" b="b"/>
            <a:pathLst>
              <a:path w="10412385" h="1787459">
                <a:moveTo>
                  <a:pt x="0" y="0"/>
                </a:moveTo>
                <a:lnTo>
                  <a:pt x="10412386" y="0"/>
                </a:lnTo>
                <a:lnTo>
                  <a:pt x="10412386" y="1787459"/>
                </a:lnTo>
                <a:lnTo>
                  <a:pt x="0" y="1787459"/>
                </a:lnTo>
                <a:lnTo>
                  <a:pt x="0" y="0"/>
                </a:lnTo>
                <a:close/>
              </a:path>
            </a:pathLst>
          </a:custGeom>
          <a:blipFill>
            <a:blip r:embed="rId9"/>
            <a:stretch>
              <a:fillRect/>
            </a:stretch>
          </a:blipFill>
        </p:spPr>
        <p:txBody>
          <a:bodyPr/>
          <a:lstStyle/>
          <a:p>
            <a:endParaRPr lang="pt-BR"/>
          </a:p>
        </p:txBody>
      </p:sp>
      <p:grpSp>
        <p:nvGrpSpPr>
          <p:cNvPr id="34" name="Group 34">
            <a:extLst>
              <a:ext uri="{FF2B5EF4-FFF2-40B4-BE49-F238E27FC236}">
                <a16:creationId xmlns:a16="http://schemas.microsoft.com/office/drawing/2014/main" id="{D485F2C0-959A-93B0-BA61-88FD96AD9371}"/>
              </a:ext>
            </a:extLst>
          </p:cNvPr>
          <p:cNvGrpSpPr/>
          <p:nvPr/>
        </p:nvGrpSpPr>
        <p:grpSpPr>
          <a:xfrm>
            <a:off x="0" y="0"/>
            <a:ext cx="10287000" cy="1350286"/>
            <a:chOff x="0" y="0"/>
            <a:chExt cx="1593725" cy="209195"/>
          </a:xfrm>
        </p:grpSpPr>
        <p:sp>
          <p:nvSpPr>
            <p:cNvPr id="35" name="Freeform 35">
              <a:extLst>
                <a:ext uri="{FF2B5EF4-FFF2-40B4-BE49-F238E27FC236}">
                  <a16:creationId xmlns:a16="http://schemas.microsoft.com/office/drawing/2014/main" id="{9AABDDE0-E59A-143D-A465-DE9665F61897}"/>
                </a:ext>
              </a:extLst>
            </p:cNvPr>
            <p:cNvSpPr/>
            <p:nvPr/>
          </p:nvSpPr>
          <p:spPr>
            <a:xfrm flipH="1">
              <a:off x="0" y="0"/>
              <a:ext cx="1593725" cy="209195"/>
            </a:xfrm>
            <a:custGeom>
              <a:avLst/>
              <a:gdLst/>
              <a:ahLst/>
              <a:cxnLst/>
              <a:rect l="l" t="t" r="r" b="b"/>
              <a:pathLst>
                <a:path w="1593725" h="209195">
                  <a:moveTo>
                    <a:pt x="1593725" y="0"/>
                  </a:moveTo>
                  <a:lnTo>
                    <a:pt x="0" y="0"/>
                  </a:lnTo>
                  <a:lnTo>
                    <a:pt x="0" y="209195"/>
                  </a:lnTo>
                  <a:lnTo>
                    <a:pt x="1593725" y="209195"/>
                  </a:lnTo>
                  <a:close/>
                </a:path>
              </a:pathLst>
            </a:custGeom>
            <a:blipFill>
              <a:blip r:embed="rId10"/>
              <a:stretch>
                <a:fillRect t="-79232" b="-328342"/>
              </a:stretch>
            </a:blipFill>
          </p:spPr>
          <p:txBody>
            <a:bodyPr/>
            <a:lstStyle/>
            <a:p>
              <a:endParaRPr lang="pt-BR"/>
            </a:p>
          </p:txBody>
        </p:sp>
      </p:grpSp>
      <p:grpSp>
        <p:nvGrpSpPr>
          <p:cNvPr id="36" name="Group 36">
            <a:extLst>
              <a:ext uri="{FF2B5EF4-FFF2-40B4-BE49-F238E27FC236}">
                <a16:creationId xmlns:a16="http://schemas.microsoft.com/office/drawing/2014/main" id="{C24BAC54-AC78-98D3-963F-C8700614A42D}"/>
              </a:ext>
            </a:extLst>
          </p:cNvPr>
          <p:cNvGrpSpPr/>
          <p:nvPr/>
        </p:nvGrpSpPr>
        <p:grpSpPr>
          <a:xfrm>
            <a:off x="8380795" y="120531"/>
            <a:ext cx="1109224" cy="1109224"/>
            <a:chOff x="0" y="0"/>
            <a:chExt cx="812800" cy="812800"/>
          </a:xfrm>
        </p:grpSpPr>
        <p:sp>
          <p:nvSpPr>
            <p:cNvPr id="37" name="Freeform 37">
              <a:extLst>
                <a:ext uri="{FF2B5EF4-FFF2-40B4-BE49-F238E27FC236}">
                  <a16:creationId xmlns:a16="http://schemas.microsoft.com/office/drawing/2014/main" id="{34DC31E5-A395-FCA5-BDD9-5DFB3A843C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gradFill>
                <a:gsLst>
                  <a:gs pos="0">
                    <a:srgbClr val="ABB5FF">
                      <a:alpha val="100000"/>
                    </a:srgbClr>
                  </a:gs>
                  <a:gs pos="100000">
                    <a:srgbClr val="CF9FFA">
                      <a:alpha val="100000"/>
                    </a:srgbClr>
                  </a:gs>
                </a:gsLst>
                <a:path path="circle">
                  <a:fillToRect r="100000" b="100000"/>
                </a:path>
                <a:tileRect l="-100000" t="-100000"/>
              </a:gradFill>
              <a:prstDash val="sysDot"/>
              <a:miter/>
            </a:ln>
          </p:spPr>
          <p:txBody>
            <a:bodyPr/>
            <a:lstStyle/>
            <a:p>
              <a:endParaRPr lang="pt-BR"/>
            </a:p>
          </p:txBody>
        </p:sp>
        <p:sp>
          <p:nvSpPr>
            <p:cNvPr id="38" name="TextBox 38">
              <a:extLst>
                <a:ext uri="{FF2B5EF4-FFF2-40B4-BE49-F238E27FC236}">
                  <a16:creationId xmlns:a16="http://schemas.microsoft.com/office/drawing/2014/main" id="{0285E917-27FE-63BF-D609-C51F44D0C110}"/>
                </a:ext>
              </a:extLst>
            </p:cNvPr>
            <p:cNvSpPr txBox="1"/>
            <p:nvPr/>
          </p:nvSpPr>
          <p:spPr>
            <a:xfrm>
              <a:off x="76200" y="114300"/>
              <a:ext cx="660400" cy="622300"/>
            </a:xfrm>
            <a:prstGeom prst="rect">
              <a:avLst/>
            </a:prstGeom>
          </p:spPr>
          <p:txBody>
            <a:bodyPr lIns="17733" tIns="17733" rIns="17733" bIns="17733" rtlCol="0" anchor="ctr"/>
            <a:lstStyle/>
            <a:p>
              <a:pPr algn="ctr">
                <a:lnSpc>
                  <a:spcPts val="2891"/>
                </a:lnSpc>
              </a:pPr>
              <a:endParaRPr/>
            </a:p>
          </p:txBody>
        </p:sp>
      </p:grpSp>
      <p:sp>
        <p:nvSpPr>
          <p:cNvPr id="39" name="TextBox 39">
            <a:extLst>
              <a:ext uri="{FF2B5EF4-FFF2-40B4-BE49-F238E27FC236}">
                <a16:creationId xmlns:a16="http://schemas.microsoft.com/office/drawing/2014/main" id="{3DE1B186-0DA4-B7D6-E131-9D7CB915FCDC}"/>
              </a:ext>
            </a:extLst>
          </p:cNvPr>
          <p:cNvSpPr txBox="1"/>
          <p:nvPr/>
        </p:nvSpPr>
        <p:spPr>
          <a:xfrm>
            <a:off x="1631047" y="3468516"/>
            <a:ext cx="7024906" cy="789239"/>
          </a:xfrm>
          <a:prstGeom prst="rect">
            <a:avLst/>
          </a:prstGeom>
        </p:spPr>
        <p:txBody>
          <a:bodyPr lIns="0" tIns="0" rIns="0" bIns="0" rtlCol="0" anchor="t">
            <a:spAutoFit/>
          </a:bodyPr>
          <a:lstStyle/>
          <a:p>
            <a:pPr algn="ctr">
              <a:lnSpc>
                <a:spcPts val="3220"/>
              </a:lnSpc>
            </a:pPr>
            <a:r>
              <a:rPr lang="en-US" sz="2300" spc="-115">
                <a:solidFill>
                  <a:srgbClr val="737373"/>
                </a:solidFill>
                <a:latin typeface="Arial Nova Condensed"/>
                <a:ea typeface="Arial Nova Condensed"/>
                <a:cs typeface="Arial Nova Condensed"/>
                <a:sym typeface="Arial Nova Condensed"/>
              </a:rPr>
              <a:t>Maria Clara de Lima Pires [1]. Yasmin Ribeiro Machado [2].</a:t>
            </a:r>
          </a:p>
          <a:p>
            <a:pPr algn="ctr">
              <a:lnSpc>
                <a:spcPts val="3220"/>
              </a:lnSpc>
            </a:pPr>
            <a:r>
              <a:rPr lang="en-US" sz="2300" spc="-115">
                <a:solidFill>
                  <a:srgbClr val="737373"/>
                </a:solidFill>
                <a:latin typeface="Arial Nova Condensed"/>
                <a:ea typeface="Arial Nova Condensed"/>
                <a:cs typeface="Arial Nova Condensed"/>
                <a:sym typeface="Arial Nova Condensed"/>
              </a:rPr>
              <a:t>Maria Eduarda Monteiro da Silva [1]</a:t>
            </a:r>
          </a:p>
        </p:txBody>
      </p:sp>
      <p:sp>
        <p:nvSpPr>
          <p:cNvPr id="40" name="TextBox 40">
            <a:extLst>
              <a:ext uri="{FF2B5EF4-FFF2-40B4-BE49-F238E27FC236}">
                <a16:creationId xmlns:a16="http://schemas.microsoft.com/office/drawing/2014/main" id="{A44152D2-9222-693C-CB26-011E35BDF390}"/>
              </a:ext>
            </a:extLst>
          </p:cNvPr>
          <p:cNvSpPr txBox="1"/>
          <p:nvPr/>
        </p:nvSpPr>
        <p:spPr>
          <a:xfrm>
            <a:off x="1968129" y="4407468"/>
            <a:ext cx="6350743" cy="585437"/>
          </a:xfrm>
          <a:prstGeom prst="rect">
            <a:avLst/>
          </a:prstGeom>
        </p:spPr>
        <p:txBody>
          <a:bodyPr lIns="0" tIns="0" rIns="0" bIns="0" rtlCol="0" anchor="t">
            <a:spAutoFit/>
          </a:bodyPr>
          <a:lstStyle/>
          <a:p>
            <a:pPr algn="ctr">
              <a:lnSpc>
                <a:spcPts val="2380"/>
              </a:lnSpc>
            </a:pPr>
            <a:r>
              <a:rPr lang="en-US" sz="1700" spc="-85">
                <a:solidFill>
                  <a:srgbClr val="737373"/>
                </a:solidFill>
                <a:latin typeface="Arial Nova Condensed"/>
                <a:ea typeface="Arial Nova Condensed"/>
                <a:cs typeface="Arial Nova Condensed"/>
                <a:sym typeface="Arial Nova Condensed"/>
              </a:rPr>
              <a:t>[1] Centro Universitário Serra dos Órgãos (UNIFESO), [2] Centro Universitário Serra dos Órgãos (UNIFESO), [3] Centro Universitário Serra dos Órgãos (UNIFESO)</a:t>
            </a:r>
          </a:p>
        </p:txBody>
      </p:sp>
      <p:sp>
        <p:nvSpPr>
          <p:cNvPr id="41" name="TextBox 41">
            <a:extLst>
              <a:ext uri="{FF2B5EF4-FFF2-40B4-BE49-F238E27FC236}">
                <a16:creationId xmlns:a16="http://schemas.microsoft.com/office/drawing/2014/main" id="{D95172B0-B9A6-F76B-97C9-46ED2A4279CB}"/>
              </a:ext>
            </a:extLst>
          </p:cNvPr>
          <p:cNvSpPr txBox="1"/>
          <p:nvPr/>
        </p:nvSpPr>
        <p:spPr>
          <a:xfrm>
            <a:off x="1028700" y="5592980"/>
            <a:ext cx="3658704" cy="10669323"/>
          </a:xfrm>
          <a:prstGeom prst="rect">
            <a:avLst/>
          </a:prstGeom>
        </p:spPr>
        <p:txBody>
          <a:bodyPr lIns="0" tIns="0" rIns="0" bIns="0" rtlCol="0" anchor="t">
            <a:spAutoFit/>
          </a:bodyPr>
          <a:lstStyle/>
          <a:p>
            <a:pPr algn="l">
              <a:lnSpc>
                <a:spcPts val="2100"/>
              </a:lnSpc>
            </a:pPr>
            <a:r>
              <a:rPr lang="en-US" sz="1500" spc="-75">
                <a:solidFill>
                  <a:srgbClr val="737373"/>
                </a:solidFill>
                <a:latin typeface="Arial Nova Condensed"/>
                <a:ea typeface="Arial Nova Condensed"/>
                <a:cs typeface="Arial Nova Condensed"/>
                <a:sym typeface="Arial Nova Condensed"/>
              </a:rPr>
              <a:t>Acute lymphoblastic leukemia (ALL) is an aggressive hematologic cancer characterized by the uncontrolled proliferation of immature lymphocytes in the bone marrow, leading to hematopoietic failure. Given the need for new therapeutic approaches, this study aims to report the efficacy and safety of CAR‑T therapy in ALL, highlighting its mechanism of action, manufacturing process, and adverse effects. A descriptive methodological approach was used through an integrative literature review of national and international publications indexed in virtual databases such as PubMed, Scielo, the National Cancer Institute (INCA), Instituto Butantã, the American Cancer Society, the Surveillance Research Program (SEER), the Food and Drug Administration (FDA), and Novartis, within the time frame defined for this research, from 1990 to 2024.</a:t>
            </a:r>
          </a:p>
          <a:p>
            <a:pPr algn="l">
              <a:lnSpc>
                <a:spcPts val="2100"/>
              </a:lnSpc>
            </a:pPr>
            <a:endParaRPr lang="en-US" sz="1500" spc="-75">
              <a:solidFill>
                <a:srgbClr val="737373"/>
              </a:solidFill>
              <a:latin typeface="Arial Nova Condensed"/>
              <a:ea typeface="Arial Nova Condensed"/>
              <a:cs typeface="Arial Nova Condensed"/>
              <a:sym typeface="Arial Nova Condensed"/>
            </a:endParaRPr>
          </a:p>
          <a:p>
            <a:pPr algn="l">
              <a:lnSpc>
                <a:spcPts val="2100"/>
              </a:lnSpc>
            </a:pPr>
            <a:r>
              <a:rPr lang="en-US" sz="1500" spc="-75">
                <a:solidFill>
                  <a:srgbClr val="737373"/>
                </a:solidFill>
                <a:latin typeface="Arial Nova Condensed"/>
                <a:ea typeface="Arial Nova Condensed"/>
                <a:cs typeface="Arial Nova Condensed"/>
                <a:sym typeface="Arial Nova Condensed"/>
              </a:rPr>
              <a:t>CAR‑T cell therapy consists of the genetic modification of the patient’s own T lymphocytes by inserting a chimeric antigen receptor (CAR) capable of identifying and destroying tumor cells. The process begins with the collection of the patient’s T lymphocytes through leukapheresis. The cells are activated in the laboratory and genetically modified using viral vectors (lentiviruses or retroviruses) that introduce the CAR gene. After transduction, CAR‑T cells are expanded and infused back into the patient, where they act by destroying leukemic cells that express the target antigen CD19. This treatment has shown high remission rates, especially in patients who are refractory to conventional therapies. However, clinical effects remain significant, mainly due to adverse events. Cytokine release syndrome (CRS) is a systemic inflammatory response that can cause fever, hypotension, and organ dysfunction, while immune effector cell–associated neurotoxicity syndrome (ICANS) may lead to seizures and cerebral edema. Such complications require strict monitoring and specific therapeutic strategies.</a:t>
            </a:r>
          </a:p>
        </p:txBody>
      </p:sp>
      <p:sp>
        <p:nvSpPr>
          <p:cNvPr id="42" name="TextBox 42">
            <a:extLst>
              <a:ext uri="{FF2B5EF4-FFF2-40B4-BE49-F238E27FC236}">
                <a16:creationId xmlns:a16="http://schemas.microsoft.com/office/drawing/2014/main" id="{814A614F-22DA-E008-ED3D-3E133AB8EE87}"/>
              </a:ext>
            </a:extLst>
          </p:cNvPr>
          <p:cNvSpPr txBox="1"/>
          <p:nvPr/>
        </p:nvSpPr>
        <p:spPr>
          <a:xfrm>
            <a:off x="5276702" y="5592980"/>
            <a:ext cx="3658704" cy="4801195"/>
          </a:xfrm>
          <a:prstGeom prst="rect">
            <a:avLst/>
          </a:prstGeom>
        </p:spPr>
        <p:txBody>
          <a:bodyPr lIns="0" tIns="0" rIns="0" bIns="0" rtlCol="0" anchor="t">
            <a:spAutoFit/>
          </a:bodyPr>
          <a:lstStyle/>
          <a:p>
            <a:pPr algn="l">
              <a:lnSpc>
                <a:spcPts val="2100"/>
              </a:lnSpc>
            </a:pPr>
            <a:r>
              <a:rPr lang="en-US" sz="1500" spc="-75">
                <a:solidFill>
                  <a:srgbClr val="737373"/>
                </a:solidFill>
                <a:latin typeface="Arial Nova Condensed"/>
                <a:ea typeface="Arial Nova Condensed"/>
                <a:cs typeface="Arial Nova Condensed"/>
                <a:sym typeface="Arial Nova Condensed"/>
              </a:rPr>
              <a:t>The conclusion of this research demonstrated a high remission rate, particularly in patients with refractory or relapsed B‑cell ALL, improving survival and quality of life. Furthermore, CAR‑T generations have evolved, enhancing immune response, with the second generation standing out for greater efficacy and durability. However, this therapy still faces severe adverse effects, such as cytokine release syndrome and neurotoxicity. In light of this, the use of cytokine blockers, such as tocilizumab, has been explored to minimize these adverse effects. Although it is a promising immunotherapy for the treatment of ALL, access to this therapy in the country remains limited due to its high cost and the lack of necessary infrastructure for its implementation. As a result, the number of specialized centers working with this therapy is restricted, being permitted and authorized only for clinical studies.</a:t>
            </a:r>
          </a:p>
        </p:txBody>
      </p:sp>
      <p:sp>
        <p:nvSpPr>
          <p:cNvPr id="43" name="TextBox 43">
            <a:extLst>
              <a:ext uri="{FF2B5EF4-FFF2-40B4-BE49-F238E27FC236}">
                <a16:creationId xmlns:a16="http://schemas.microsoft.com/office/drawing/2014/main" id="{D5617805-4F0F-3409-0DB4-841FA9C8DB6C}"/>
              </a:ext>
            </a:extLst>
          </p:cNvPr>
          <p:cNvSpPr txBox="1"/>
          <p:nvPr/>
        </p:nvSpPr>
        <p:spPr>
          <a:xfrm>
            <a:off x="5297362" y="14728964"/>
            <a:ext cx="3617384" cy="2399888"/>
          </a:xfrm>
          <a:prstGeom prst="rect">
            <a:avLst/>
          </a:prstGeom>
        </p:spPr>
        <p:txBody>
          <a:bodyPr lIns="0" tIns="0" rIns="0" bIns="0" rtlCol="0" anchor="t">
            <a:spAutoFit/>
          </a:bodyPr>
          <a:lstStyle/>
          <a:p>
            <a:pPr>
              <a:lnSpc>
                <a:spcPts val="2100"/>
              </a:lnSpc>
            </a:pPr>
            <a:r>
              <a:rPr lang="en-US" sz="1500" b="1" spc="-30" dirty="0">
                <a:solidFill>
                  <a:srgbClr val="3C299C"/>
                </a:solidFill>
                <a:latin typeface="Arial Nova Condensed Bold"/>
                <a:ea typeface="Arial Nova Condensed Bold"/>
                <a:cs typeface="Arial Nova Condensed Bold"/>
                <a:sym typeface="Arial Nova Condensed Bold"/>
              </a:rPr>
              <a:t>Keywords: </a:t>
            </a:r>
            <a:r>
              <a:rPr lang="en-US" sz="1500" spc="-30" dirty="0">
                <a:solidFill>
                  <a:srgbClr val="3C299C"/>
                </a:solidFill>
                <a:latin typeface="Arial Nova Condensed"/>
                <a:ea typeface="Arial Nova Condensed"/>
                <a:cs typeface="Arial Nova Condensed"/>
                <a:sym typeface="Arial Nova Condensed"/>
              </a:rPr>
              <a:t>Acute lymphoblastic leukemia; Cell therapy; CAR‑T cells; Immunotherapy; </a:t>
            </a:r>
            <a:r>
              <a:rPr lang="en-US" sz="1500" spc="-30" dirty="0" err="1">
                <a:solidFill>
                  <a:srgbClr val="3C299C"/>
                </a:solidFill>
                <a:latin typeface="Arial Nova Condensed"/>
                <a:ea typeface="Arial Nova Condensed"/>
                <a:cs typeface="Arial Nova Condensed"/>
                <a:sym typeface="Arial Nova Condensed"/>
              </a:rPr>
              <a:t>Oncohematology</a:t>
            </a:r>
            <a:br>
              <a:rPr lang="en-US" sz="1500" spc="-30" dirty="0">
                <a:solidFill>
                  <a:srgbClr val="3C299C"/>
                </a:solidFill>
                <a:latin typeface="Arial Nova Condensed"/>
                <a:ea typeface="Arial Nova Condensed"/>
                <a:cs typeface="Arial Nova Condensed"/>
                <a:sym typeface="Arial Nova Condensed"/>
              </a:rPr>
            </a:br>
            <a:br>
              <a:rPr lang="en-US" sz="1500" spc="-30" dirty="0">
                <a:solidFill>
                  <a:srgbClr val="3C299C"/>
                </a:solidFill>
                <a:latin typeface="Arial Nova Condensed"/>
                <a:ea typeface="Arial Nova Condensed"/>
                <a:cs typeface="Arial Nova Condensed"/>
                <a:sym typeface="Arial Nova Condensed"/>
              </a:rPr>
            </a:br>
            <a:r>
              <a:rPr lang="en-US" sz="1500" b="1" spc="-30" dirty="0">
                <a:solidFill>
                  <a:srgbClr val="3C299C"/>
                </a:solidFill>
                <a:latin typeface="Arial Nova Condensed"/>
                <a:ea typeface="Arial Nova Condensed"/>
                <a:cs typeface="Arial Nova Condensed"/>
                <a:sym typeface="Arial Nova Condensed"/>
              </a:rPr>
              <a:t>Acknowledgements/Funding</a:t>
            </a:r>
            <a:r>
              <a:rPr lang="en-US" sz="1500" spc="-30" dirty="0">
                <a:solidFill>
                  <a:srgbClr val="3C299C"/>
                </a:solidFill>
                <a:latin typeface="Arial Nova Condensed"/>
                <a:ea typeface="Arial Nova Condensed"/>
                <a:cs typeface="Arial Nova Condensed"/>
                <a:sym typeface="Arial Nova Condensed"/>
              </a:rPr>
              <a:t>: The study was supported by the </a:t>
            </a:r>
            <a:r>
              <a:rPr lang="pt-BR" sz="1500" spc="-30" dirty="0">
                <a:solidFill>
                  <a:srgbClr val="3C299C"/>
                </a:solidFill>
                <a:latin typeface="Arial Nova Condensed"/>
                <a:ea typeface="Arial Nova Condensed"/>
                <a:cs typeface="Arial Nova Condensed"/>
                <a:sym typeface="Arial Nova Condensed"/>
              </a:rPr>
              <a:t>Grant FAPESP #2021/10265-8, </a:t>
            </a:r>
            <a:r>
              <a:rPr lang="pt-BR" sz="1500" spc="-30" dirty="0" err="1">
                <a:solidFill>
                  <a:srgbClr val="3C299C"/>
                </a:solidFill>
                <a:latin typeface="Arial Nova Condensed"/>
                <a:ea typeface="Arial Nova Condensed"/>
                <a:cs typeface="Arial Nova Condensed"/>
                <a:sym typeface="Arial Nova Condensed"/>
              </a:rPr>
              <a:t>Cancer</a:t>
            </a:r>
            <a:r>
              <a:rPr lang="pt-BR" sz="1500" spc="-30" dirty="0">
                <a:solidFill>
                  <a:srgbClr val="3C299C"/>
                </a:solidFill>
                <a:latin typeface="Arial Nova Condensed"/>
                <a:ea typeface="Arial Nova Condensed"/>
                <a:cs typeface="Arial Nova Condensed"/>
                <a:sym typeface="Arial Nova Condensed"/>
              </a:rPr>
              <a:t> </a:t>
            </a:r>
            <a:r>
              <a:rPr lang="pt-BR" sz="1500" spc="-30" dirty="0" err="1">
                <a:solidFill>
                  <a:srgbClr val="3C299C"/>
                </a:solidFill>
                <a:latin typeface="Arial Nova Condensed"/>
                <a:ea typeface="Arial Nova Condensed"/>
                <a:cs typeface="Arial Nova Condensed"/>
                <a:sym typeface="Arial Nova Condensed"/>
              </a:rPr>
              <a:t>Theranostics</a:t>
            </a:r>
            <a:r>
              <a:rPr lang="pt-BR" sz="1500" spc="-30" dirty="0">
                <a:solidFill>
                  <a:srgbClr val="3C299C"/>
                </a:solidFill>
                <a:latin typeface="Arial Nova Condensed"/>
                <a:ea typeface="Arial Nova Condensed"/>
                <a:cs typeface="Arial Nova Condensed"/>
                <a:sym typeface="Arial Nova Condensed"/>
              </a:rPr>
              <a:t> </a:t>
            </a:r>
            <a:r>
              <a:rPr lang="pt-BR" sz="1500" spc="-30" dirty="0" err="1">
                <a:solidFill>
                  <a:srgbClr val="3C299C"/>
                </a:solidFill>
                <a:latin typeface="Arial Nova Condensed"/>
                <a:ea typeface="Arial Nova Condensed"/>
                <a:cs typeface="Arial Nova Condensed"/>
                <a:sym typeface="Arial Nova Condensed"/>
              </a:rPr>
              <a:t>Innovation</a:t>
            </a:r>
            <a:r>
              <a:rPr lang="pt-BR" sz="1500" spc="-30" dirty="0">
                <a:solidFill>
                  <a:srgbClr val="3C299C"/>
                </a:solidFill>
                <a:latin typeface="Arial Nova Condensed"/>
                <a:ea typeface="Arial Nova Condensed"/>
                <a:cs typeface="Arial Nova Condensed"/>
                <a:sym typeface="Arial Nova Condensed"/>
              </a:rPr>
              <a:t> Center</a:t>
            </a:r>
          </a:p>
          <a:p>
            <a:pPr>
              <a:lnSpc>
                <a:spcPts val="2100"/>
              </a:lnSpc>
            </a:pPr>
            <a:r>
              <a:rPr lang="pt-BR" sz="1500" spc="-30" dirty="0">
                <a:solidFill>
                  <a:srgbClr val="3C299C"/>
                </a:solidFill>
                <a:latin typeface="Arial Nova Condensed"/>
                <a:ea typeface="Arial Nova Condensed"/>
                <a:cs typeface="Arial Nova Condensed"/>
                <a:sym typeface="Arial Nova Condensed"/>
              </a:rPr>
              <a:t>(CancerThera)/CEPID - Centros de Pesquisa, Inovação e Difusão).</a:t>
            </a:r>
            <a:endParaRPr lang="en-US" sz="1500" spc="-30" dirty="0">
              <a:solidFill>
                <a:srgbClr val="3C299C"/>
              </a:solidFill>
              <a:latin typeface="Arial Nova Condensed"/>
              <a:ea typeface="Arial Nova Condensed"/>
              <a:cs typeface="Arial Nova Condensed"/>
              <a:sym typeface="Arial Nova Condensed"/>
            </a:endParaRPr>
          </a:p>
        </p:txBody>
      </p:sp>
      <p:sp>
        <p:nvSpPr>
          <p:cNvPr id="44" name="TextBox 44">
            <a:extLst>
              <a:ext uri="{FF2B5EF4-FFF2-40B4-BE49-F238E27FC236}">
                <a16:creationId xmlns:a16="http://schemas.microsoft.com/office/drawing/2014/main" id="{2E660617-D89D-D5E7-4D63-473553A2CA6C}"/>
              </a:ext>
            </a:extLst>
          </p:cNvPr>
          <p:cNvSpPr txBox="1"/>
          <p:nvPr/>
        </p:nvSpPr>
        <p:spPr>
          <a:xfrm>
            <a:off x="1899066" y="17711545"/>
            <a:ext cx="961022" cy="240755"/>
          </a:xfrm>
          <a:prstGeom prst="rect">
            <a:avLst/>
          </a:prstGeom>
        </p:spPr>
        <p:txBody>
          <a:bodyPr lIns="0" tIns="0" rIns="0" bIns="0" rtlCol="0" anchor="t">
            <a:spAutoFit/>
          </a:bodyPr>
          <a:lstStyle/>
          <a:p>
            <a:pPr algn="r">
              <a:lnSpc>
                <a:spcPts val="1954"/>
              </a:lnSpc>
            </a:pPr>
            <a:r>
              <a:rPr lang="en-US" sz="1395" b="1" spc="-27">
                <a:solidFill>
                  <a:srgbClr val="FFFFFF"/>
                </a:solidFill>
                <a:latin typeface="Arial Nova Condensed Bold"/>
                <a:ea typeface="Arial Nova Condensed Bold"/>
                <a:cs typeface="Arial Nova Condensed Bold"/>
                <a:sym typeface="Arial Nova Condensed Bold"/>
              </a:rPr>
              <a:t>PROMOTION</a:t>
            </a:r>
          </a:p>
        </p:txBody>
      </p:sp>
      <p:sp>
        <p:nvSpPr>
          <p:cNvPr id="45" name="TextBox 45">
            <a:extLst>
              <a:ext uri="{FF2B5EF4-FFF2-40B4-BE49-F238E27FC236}">
                <a16:creationId xmlns:a16="http://schemas.microsoft.com/office/drawing/2014/main" id="{DAE29BE2-3FB3-72B0-00E8-4E5DA2CB428C}"/>
              </a:ext>
            </a:extLst>
          </p:cNvPr>
          <p:cNvSpPr txBox="1"/>
          <p:nvPr/>
        </p:nvSpPr>
        <p:spPr>
          <a:xfrm>
            <a:off x="7492534" y="17711545"/>
            <a:ext cx="792709" cy="240755"/>
          </a:xfrm>
          <a:prstGeom prst="rect">
            <a:avLst/>
          </a:prstGeom>
        </p:spPr>
        <p:txBody>
          <a:bodyPr lIns="0" tIns="0" rIns="0" bIns="0" rtlCol="0" anchor="t">
            <a:spAutoFit/>
          </a:bodyPr>
          <a:lstStyle/>
          <a:p>
            <a:pPr algn="r">
              <a:lnSpc>
                <a:spcPts val="1954"/>
              </a:lnSpc>
            </a:pPr>
            <a:r>
              <a:rPr lang="en-US" sz="1395" b="1" spc="-27">
                <a:solidFill>
                  <a:srgbClr val="FFFFFF"/>
                </a:solidFill>
                <a:latin typeface="Arial Nova Condensed Bold"/>
                <a:ea typeface="Arial Nova Condensed Bold"/>
                <a:cs typeface="Arial Nova Condensed Bold"/>
                <a:sym typeface="Arial Nova Condensed Bold"/>
              </a:rPr>
              <a:t>SUPPORT</a:t>
            </a:r>
          </a:p>
        </p:txBody>
      </p:sp>
      <p:sp>
        <p:nvSpPr>
          <p:cNvPr id="46" name="TextBox 46">
            <a:extLst>
              <a:ext uri="{FF2B5EF4-FFF2-40B4-BE49-F238E27FC236}">
                <a16:creationId xmlns:a16="http://schemas.microsoft.com/office/drawing/2014/main" id="{66476DB6-B859-49C2-3399-58AD805DAEFE}"/>
              </a:ext>
            </a:extLst>
          </p:cNvPr>
          <p:cNvSpPr txBox="1"/>
          <p:nvPr/>
        </p:nvSpPr>
        <p:spPr>
          <a:xfrm>
            <a:off x="8306006" y="515789"/>
            <a:ext cx="1235785" cy="320601"/>
          </a:xfrm>
          <a:prstGeom prst="rect">
            <a:avLst/>
          </a:prstGeom>
        </p:spPr>
        <p:txBody>
          <a:bodyPr lIns="0" tIns="0" rIns="0" bIns="0" rtlCol="0" anchor="t">
            <a:spAutoFit/>
          </a:bodyPr>
          <a:lstStyle/>
          <a:p>
            <a:pPr algn="ctr">
              <a:lnSpc>
                <a:spcPts val="2542"/>
              </a:lnSpc>
            </a:pPr>
            <a:r>
              <a:rPr lang="en-US" sz="2500" b="1" spc="-129" dirty="0">
                <a:solidFill>
                  <a:srgbClr val="533DC3"/>
                </a:solidFill>
                <a:latin typeface="Barlow Ultra-Bold"/>
                <a:ea typeface="Barlow Ultra-Bold"/>
                <a:cs typeface="Barlow Ultra-Bold"/>
                <a:sym typeface="Barlow Ultra-Bold"/>
              </a:rPr>
              <a:t>12 </a:t>
            </a:r>
            <a:r>
              <a:rPr lang="en-US" sz="1600" b="1" spc="-129" dirty="0">
                <a:solidFill>
                  <a:srgbClr val="533DC3"/>
                </a:solidFill>
                <a:latin typeface="Barlow Ultra-Bold"/>
                <a:ea typeface="Barlow Ultra-Bold"/>
                <a:cs typeface="Barlow Ultra-Bold"/>
                <a:sym typeface="Barlow Ultra-Bold"/>
              </a:rPr>
              <a:t>and</a:t>
            </a:r>
            <a:r>
              <a:rPr lang="en-US" sz="2500" b="1" spc="-129" dirty="0">
                <a:solidFill>
                  <a:srgbClr val="533DC3"/>
                </a:solidFill>
                <a:latin typeface="Barlow Ultra-Bold"/>
                <a:ea typeface="Barlow Ultra-Bold"/>
                <a:cs typeface="Barlow Ultra-Bold"/>
                <a:sym typeface="Barlow Ultra-Bold"/>
              </a:rPr>
              <a:t> 13</a:t>
            </a:r>
          </a:p>
        </p:txBody>
      </p:sp>
      <p:sp>
        <p:nvSpPr>
          <p:cNvPr id="47" name="TextBox 47">
            <a:extLst>
              <a:ext uri="{FF2B5EF4-FFF2-40B4-BE49-F238E27FC236}">
                <a16:creationId xmlns:a16="http://schemas.microsoft.com/office/drawing/2014/main" id="{7DE389AD-3FB0-F3EE-4F5C-46EF0CCE5996}"/>
              </a:ext>
            </a:extLst>
          </p:cNvPr>
          <p:cNvSpPr txBox="1"/>
          <p:nvPr/>
        </p:nvSpPr>
        <p:spPr>
          <a:xfrm>
            <a:off x="8306006" y="327766"/>
            <a:ext cx="1235785" cy="165497"/>
          </a:xfrm>
          <a:prstGeom prst="rect">
            <a:avLst/>
          </a:prstGeom>
        </p:spPr>
        <p:txBody>
          <a:bodyPr lIns="0" tIns="0" rIns="0" bIns="0" rtlCol="0" anchor="t">
            <a:spAutoFit/>
          </a:bodyPr>
          <a:lstStyle/>
          <a:p>
            <a:pPr marL="0" lvl="0" indent="0" algn="ctr">
              <a:lnSpc>
                <a:spcPts val="1229"/>
              </a:lnSpc>
            </a:pPr>
            <a:r>
              <a:rPr lang="en-US" sz="1229" b="1" spc="-122">
                <a:solidFill>
                  <a:srgbClr val="703DC3"/>
                </a:solidFill>
                <a:latin typeface="Barlow Bold"/>
                <a:ea typeface="Barlow Bold"/>
                <a:cs typeface="Barlow Bold"/>
                <a:sym typeface="Barlow Bold"/>
              </a:rPr>
              <a:t>MARCH 2026</a:t>
            </a:r>
          </a:p>
        </p:txBody>
      </p:sp>
      <p:sp>
        <p:nvSpPr>
          <p:cNvPr id="48" name="TextBox 48">
            <a:extLst>
              <a:ext uri="{FF2B5EF4-FFF2-40B4-BE49-F238E27FC236}">
                <a16:creationId xmlns:a16="http://schemas.microsoft.com/office/drawing/2014/main" id="{BD4188E9-0552-FE11-1C02-FA03DEC75666}"/>
              </a:ext>
            </a:extLst>
          </p:cNvPr>
          <p:cNvSpPr txBox="1"/>
          <p:nvPr/>
        </p:nvSpPr>
        <p:spPr>
          <a:xfrm>
            <a:off x="8477370" y="843584"/>
            <a:ext cx="893056" cy="185116"/>
          </a:xfrm>
          <a:prstGeom prst="rect">
            <a:avLst/>
          </a:prstGeom>
        </p:spPr>
        <p:txBody>
          <a:bodyPr lIns="0" tIns="0" rIns="0" bIns="0" rtlCol="0" anchor="t">
            <a:spAutoFit/>
          </a:bodyPr>
          <a:lstStyle/>
          <a:p>
            <a:pPr marL="0" lvl="0" indent="0" algn="ctr">
              <a:lnSpc>
                <a:spcPts val="696"/>
              </a:lnSpc>
            </a:pPr>
            <a:r>
              <a:rPr lang="en-US" sz="696" spc="-35">
                <a:solidFill>
                  <a:srgbClr val="533DC3"/>
                </a:solidFill>
                <a:latin typeface="Barlow Light"/>
                <a:ea typeface="Barlow Light"/>
                <a:cs typeface="Barlow Light"/>
                <a:sym typeface="Barlow Light"/>
              </a:rPr>
              <a:t>FACULTY OF MEDICAL SCIENCES, UNICAMP</a:t>
            </a:r>
          </a:p>
        </p:txBody>
      </p:sp>
      <p:sp>
        <p:nvSpPr>
          <p:cNvPr id="49" name="Freeform 49">
            <a:extLst>
              <a:ext uri="{FF2B5EF4-FFF2-40B4-BE49-F238E27FC236}">
                <a16:creationId xmlns:a16="http://schemas.microsoft.com/office/drawing/2014/main" id="{1245CD9E-199E-B07D-227F-8B0E5CDE6565}"/>
              </a:ext>
            </a:extLst>
          </p:cNvPr>
          <p:cNvSpPr/>
          <p:nvPr/>
        </p:nvSpPr>
        <p:spPr>
          <a:xfrm>
            <a:off x="602713" y="146914"/>
            <a:ext cx="2468208" cy="1052074"/>
          </a:xfrm>
          <a:custGeom>
            <a:avLst/>
            <a:gdLst/>
            <a:ahLst/>
            <a:cxnLst/>
            <a:rect l="l" t="t" r="r" b="b"/>
            <a:pathLst>
              <a:path w="2468208" h="1052074">
                <a:moveTo>
                  <a:pt x="0" y="0"/>
                </a:moveTo>
                <a:lnTo>
                  <a:pt x="2468208" y="0"/>
                </a:lnTo>
                <a:lnTo>
                  <a:pt x="2468208" y="1052074"/>
                </a:lnTo>
                <a:lnTo>
                  <a:pt x="0" y="1052074"/>
                </a:lnTo>
                <a:lnTo>
                  <a:pt x="0" y="0"/>
                </a:lnTo>
                <a:close/>
              </a:path>
            </a:pathLst>
          </a:custGeom>
          <a:blipFill>
            <a:blip r:embed="rId11"/>
            <a:stretch>
              <a:fillRect/>
            </a:stretch>
          </a:blipFill>
        </p:spPr>
        <p:txBody>
          <a:bodyPr/>
          <a:lstStyle/>
          <a:p>
            <a:endParaRPr lang="pt-BR"/>
          </a:p>
        </p:txBody>
      </p:sp>
    </p:spTree>
    <p:extLst>
      <p:ext uri="{BB962C8B-B14F-4D97-AF65-F5344CB8AC3E}">
        <p14:creationId xmlns:p14="http://schemas.microsoft.com/office/powerpoint/2010/main" val="1631281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688</Words>
  <Application>Microsoft Office PowerPoint</Application>
  <PresentationFormat>Personalizar</PresentationFormat>
  <Paragraphs>30</Paragraphs>
  <Slides>2</Slides>
  <Notes>1</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vt:i4>
      </vt:variant>
    </vt:vector>
  </HeadingPairs>
  <TitlesOfParts>
    <vt:vector size="11" baseType="lpstr">
      <vt:lpstr>Arial Nova Condensed</vt:lpstr>
      <vt:lpstr>Barlow Ultra-Bold</vt:lpstr>
      <vt:lpstr>Barlow Bold</vt:lpstr>
      <vt:lpstr>Arial</vt:lpstr>
      <vt:lpstr>Calibri</vt:lpstr>
      <vt:lpstr>Arial Nova Condensed Bold</vt:lpstr>
      <vt:lpstr>Barlow Light</vt:lpstr>
      <vt:lpstr>Aptos</vt:lpstr>
      <vt:lpstr>Office Theme</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ePoster - 3º Congresso CancerThera</dc:title>
  <dc:creator>CANCERTHERA</dc:creator>
  <cp:lastModifiedBy>Romulo Santana Osthues</cp:lastModifiedBy>
  <cp:revision>25</cp:revision>
  <dcterms:created xsi:type="dcterms:W3CDTF">2006-08-16T00:00:00Z</dcterms:created>
  <dcterms:modified xsi:type="dcterms:W3CDTF">2026-02-12T12:10:13Z</dcterms:modified>
  <dc:identifier>DAHAkaNpyG4</dc:identifier>
</cp:coreProperties>
</file>